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56" r:id="rId3"/>
    <p:sldId id="282" r:id="rId4"/>
    <p:sldId id="283" r:id="rId5"/>
    <p:sldId id="260" r:id="rId6"/>
    <p:sldId id="269" r:id="rId7"/>
    <p:sldId id="280" r:id="rId8"/>
    <p:sldId id="279" r:id="rId9"/>
    <p:sldId id="270" r:id="rId10"/>
    <p:sldId id="261" r:id="rId11"/>
    <p:sldId id="272" r:id="rId12"/>
    <p:sldId id="275" r:id="rId13"/>
    <p:sldId id="28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Scofield" initials="J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2864"/>
    <a:srgbClr val="632B8D"/>
    <a:srgbClr val="3E1B59"/>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4" d="100"/>
          <a:sy n="64" d="100"/>
        </p:scale>
        <p:origin x="-59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5-15T10:21:05.245" idx="3">
    <p:pos x="1027" y="3668"/>
    <p:text>This sounds like DHAP gets more than $40 million in cuts. Is the Category B cut part of the $40 million? This is a little unclear.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C76E0-3E68-4559-8744-0AD5147E09B8}" type="datetimeFigureOut">
              <a:rPr lang="en-US" smtClean="0"/>
              <a:t>2/26/2015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0198C-A76A-4D96-AF95-2CEBD98EBF3C}" type="slidenum">
              <a:rPr lang="en-US" smtClean="0"/>
              <a:t>‹#›</a:t>
            </a:fld>
            <a:endParaRPr lang="en-US"/>
          </a:p>
        </p:txBody>
      </p:sp>
    </p:spTree>
    <p:extLst>
      <p:ext uri="{BB962C8B-B14F-4D97-AF65-F5344CB8AC3E}">
        <p14:creationId xmlns:p14="http://schemas.microsoft.com/office/powerpoint/2010/main" val="321141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0198C-A76A-4D96-AF95-2CEBD98EBF3C}" type="slidenum">
              <a:rPr lang="en-US" smtClean="0"/>
              <a:t>4</a:t>
            </a:fld>
            <a:endParaRPr lang="en-US"/>
          </a:p>
        </p:txBody>
      </p:sp>
    </p:spTree>
    <p:extLst>
      <p:ext uri="{BB962C8B-B14F-4D97-AF65-F5344CB8AC3E}">
        <p14:creationId xmlns:p14="http://schemas.microsoft.com/office/powerpoint/2010/main" val="80578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0198C-A76A-4D96-AF95-2CEBD98EBF3C}" type="slidenum">
              <a:rPr lang="en-US" smtClean="0"/>
              <a:t>5</a:t>
            </a:fld>
            <a:endParaRPr lang="en-US"/>
          </a:p>
        </p:txBody>
      </p:sp>
    </p:spTree>
    <p:extLst>
      <p:ext uri="{BB962C8B-B14F-4D97-AF65-F5344CB8AC3E}">
        <p14:creationId xmlns:p14="http://schemas.microsoft.com/office/powerpoint/2010/main" val="80578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0198C-A76A-4D96-AF95-2CEBD98EBF3C}" type="slidenum">
              <a:rPr lang="en-US" smtClean="0"/>
              <a:t>6</a:t>
            </a:fld>
            <a:endParaRPr lang="en-US"/>
          </a:p>
        </p:txBody>
      </p:sp>
    </p:spTree>
    <p:extLst>
      <p:ext uri="{BB962C8B-B14F-4D97-AF65-F5344CB8AC3E}">
        <p14:creationId xmlns:p14="http://schemas.microsoft.com/office/powerpoint/2010/main" val="80578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0198C-A76A-4D96-AF95-2CEBD98EBF3C}" type="slidenum">
              <a:rPr lang="en-US" smtClean="0"/>
              <a:t>7</a:t>
            </a:fld>
            <a:endParaRPr lang="en-US"/>
          </a:p>
        </p:txBody>
      </p:sp>
    </p:spTree>
    <p:extLst>
      <p:ext uri="{BB962C8B-B14F-4D97-AF65-F5344CB8AC3E}">
        <p14:creationId xmlns:p14="http://schemas.microsoft.com/office/powerpoint/2010/main" val="80578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0198C-A76A-4D96-AF95-2CEBD98EBF3C}" type="slidenum">
              <a:rPr lang="en-US" smtClean="0"/>
              <a:t>8</a:t>
            </a:fld>
            <a:endParaRPr lang="en-US"/>
          </a:p>
        </p:txBody>
      </p:sp>
    </p:spTree>
    <p:extLst>
      <p:ext uri="{BB962C8B-B14F-4D97-AF65-F5344CB8AC3E}">
        <p14:creationId xmlns:p14="http://schemas.microsoft.com/office/powerpoint/2010/main" val="805785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A0198C-A76A-4D96-AF95-2CEBD98EBF3C}" type="slidenum">
              <a:rPr lang="en-US" smtClean="0"/>
              <a:t>12</a:t>
            </a:fld>
            <a:endParaRPr lang="en-US"/>
          </a:p>
        </p:txBody>
      </p:sp>
    </p:spTree>
    <p:extLst>
      <p:ext uri="{BB962C8B-B14F-4D97-AF65-F5344CB8AC3E}">
        <p14:creationId xmlns:p14="http://schemas.microsoft.com/office/powerpoint/2010/main" val="80578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D2D45F-0B82-3942-8546-F2FE6B3F1CD9}"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7E69-6A09-2049-B516-24DBFBE3B946}" type="slidenum">
              <a:rPr lang="en-US" smtClean="0"/>
              <a:t>‹#›</a:t>
            </a:fld>
            <a:endParaRPr lang="en-US"/>
          </a:p>
        </p:txBody>
      </p:sp>
    </p:spTree>
    <p:extLst>
      <p:ext uri="{BB962C8B-B14F-4D97-AF65-F5344CB8AC3E}">
        <p14:creationId xmlns:p14="http://schemas.microsoft.com/office/powerpoint/2010/main" val="976683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2D45F-0B82-3942-8546-F2FE6B3F1CD9}"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7E69-6A09-2049-B516-24DBFBE3B946}" type="slidenum">
              <a:rPr lang="en-US" smtClean="0"/>
              <a:t>‹#›</a:t>
            </a:fld>
            <a:endParaRPr lang="en-US"/>
          </a:p>
        </p:txBody>
      </p:sp>
    </p:spTree>
    <p:extLst>
      <p:ext uri="{BB962C8B-B14F-4D97-AF65-F5344CB8AC3E}">
        <p14:creationId xmlns:p14="http://schemas.microsoft.com/office/powerpoint/2010/main" val="154841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2D45F-0B82-3942-8546-F2FE6B3F1CD9}"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7E69-6A09-2049-B516-24DBFBE3B946}" type="slidenum">
              <a:rPr lang="en-US" smtClean="0"/>
              <a:t>‹#›</a:t>
            </a:fld>
            <a:endParaRPr lang="en-US"/>
          </a:p>
        </p:txBody>
      </p:sp>
    </p:spTree>
    <p:extLst>
      <p:ext uri="{BB962C8B-B14F-4D97-AF65-F5344CB8AC3E}">
        <p14:creationId xmlns:p14="http://schemas.microsoft.com/office/powerpoint/2010/main" val="2411819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381000" y="2971800"/>
            <a:ext cx="8305800" cy="1371600"/>
          </a:xfrm>
        </p:spPr>
        <p:txBody>
          <a:bodyPr/>
          <a:lstStyle>
            <a:lvl1pPr algn="l">
              <a:defRPr sz="3600" i="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5124" name="Rectangle 4"/>
          <p:cNvSpPr>
            <a:spLocks noGrp="1" noChangeArrowheads="1"/>
          </p:cNvSpPr>
          <p:nvPr>
            <p:ph type="subTitle" idx="1"/>
          </p:nvPr>
        </p:nvSpPr>
        <p:spPr>
          <a:xfrm>
            <a:off x="381000" y="4343400"/>
            <a:ext cx="8305800" cy="1143000"/>
          </a:xfrm>
        </p:spPr>
        <p:txBody>
          <a:bodyPr/>
          <a:lstStyle>
            <a:lvl1pPr marL="0" indent="0" algn="l">
              <a:buFontTx/>
              <a:buNone/>
              <a:defRPr sz="2000" b="0" baseline="0">
                <a:solidFill>
                  <a:schemeClr val="bg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74018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41865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906713"/>
            <a:ext cx="8610600" cy="1500187"/>
          </a:xfrm>
        </p:spPr>
        <p:txBody>
          <a:bodyPr anchor="ctr"/>
          <a:lstStyle>
            <a:lvl1pPr marL="0" indent="0" algn="ctr">
              <a:buNone/>
              <a:defRPr sz="3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605815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40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D2D45F-0B82-3942-8546-F2FE6B3F1CD9}"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7E69-6A09-2049-B516-24DBFBE3B946}" type="slidenum">
              <a:rPr lang="en-US" smtClean="0"/>
              <a:t>‹#›</a:t>
            </a:fld>
            <a:endParaRPr lang="en-US"/>
          </a:p>
        </p:txBody>
      </p:sp>
    </p:spTree>
    <p:extLst>
      <p:ext uri="{BB962C8B-B14F-4D97-AF65-F5344CB8AC3E}">
        <p14:creationId xmlns:p14="http://schemas.microsoft.com/office/powerpoint/2010/main" val="261874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D2D45F-0B82-3942-8546-F2FE6B3F1CD9}" type="datetimeFigureOut">
              <a:rPr lang="en-US" smtClean="0"/>
              <a:t>2/26/2015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7E69-6A09-2049-B516-24DBFBE3B946}" type="slidenum">
              <a:rPr lang="en-US" smtClean="0"/>
              <a:t>‹#›</a:t>
            </a:fld>
            <a:endParaRPr lang="en-US"/>
          </a:p>
        </p:txBody>
      </p:sp>
    </p:spTree>
    <p:extLst>
      <p:ext uri="{BB962C8B-B14F-4D97-AF65-F5344CB8AC3E}">
        <p14:creationId xmlns:p14="http://schemas.microsoft.com/office/powerpoint/2010/main" val="181424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D2D45F-0B82-3942-8546-F2FE6B3F1CD9}"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7E69-6A09-2049-B516-24DBFBE3B946}" type="slidenum">
              <a:rPr lang="en-US" smtClean="0"/>
              <a:t>‹#›</a:t>
            </a:fld>
            <a:endParaRPr lang="en-US"/>
          </a:p>
        </p:txBody>
      </p:sp>
    </p:spTree>
    <p:extLst>
      <p:ext uri="{BB962C8B-B14F-4D97-AF65-F5344CB8AC3E}">
        <p14:creationId xmlns:p14="http://schemas.microsoft.com/office/powerpoint/2010/main" val="111858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D2D45F-0B82-3942-8546-F2FE6B3F1CD9}" type="datetimeFigureOut">
              <a:rPr lang="en-US" smtClean="0"/>
              <a:t>2/26/2015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6A7E69-6A09-2049-B516-24DBFBE3B946}" type="slidenum">
              <a:rPr lang="en-US" smtClean="0"/>
              <a:t>‹#›</a:t>
            </a:fld>
            <a:endParaRPr lang="en-US"/>
          </a:p>
        </p:txBody>
      </p:sp>
    </p:spTree>
    <p:extLst>
      <p:ext uri="{BB962C8B-B14F-4D97-AF65-F5344CB8AC3E}">
        <p14:creationId xmlns:p14="http://schemas.microsoft.com/office/powerpoint/2010/main" val="412707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D2D45F-0B82-3942-8546-F2FE6B3F1CD9}" type="datetimeFigureOut">
              <a:rPr lang="en-US" smtClean="0"/>
              <a:t>2/26/2015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6A7E69-6A09-2049-B516-24DBFBE3B946}" type="slidenum">
              <a:rPr lang="en-US" smtClean="0"/>
              <a:t>‹#›</a:t>
            </a:fld>
            <a:endParaRPr lang="en-US"/>
          </a:p>
        </p:txBody>
      </p:sp>
    </p:spTree>
    <p:extLst>
      <p:ext uri="{BB962C8B-B14F-4D97-AF65-F5344CB8AC3E}">
        <p14:creationId xmlns:p14="http://schemas.microsoft.com/office/powerpoint/2010/main" val="339518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D2D45F-0B82-3942-8546-F2FE6B3F1CD9}" type="datetimeFigureOut">
              <a:rPr lang="en-US" smtClean="0"/>
              <a:t>2/26/2015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6A7E69-6A09-2049-B516-24DBFBE3B946}" type="slidenum">
              <a:rPr lang="en-US" smtClean="0"/>
              <a:t>‹#›</a:t>
            </a:fld>
            <a:endParaRPr lang="en-US"/>
          </a:p>
        </p:txBody>
      </p:sp>
    </p:spTree>
    <p:extLst>
      <p:ext uri="{BB962C8B-B14F-4D97-AF65-F5344CB8AC3E}">
        <p14:creationId xmlns:p14="http://schemas.microsoft.com/office/powerpoint/2010/main" val="272108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2D45F-0B82-3942-8546-F2FE6B3F1CD9}"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7E69-6A09-2049-B516-24DBFBE3B946}" type="slidenum">
              <a:rPr lang="en-US" smtClean="0"/>
              <a:t>‹#›</a:t>
            </a:fld>
            <a:endParaRPr lang="en-US"/>
          </a:p>
        </p:txBody>
      </p:sp>
    </p:spTree>
    <p:extLst>
      <p:ext uri="{BB962C8B-B14F-4D97-AF65-F5344CB8AC3E}">
        <p14:creationId xmlns:p14="http://schemas.microsoft.com/office/powerpoint/2010/main" val="2509212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D2D45F-0B82-3942-8546-F2FE6B3F1CD9}" type="datetimeFigureOut">
              <a:rPr lang="en-US" smtClean="0"/>
              <a:t>2/26/2015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7E69-6A09-2049-B516-24DBFBE3B946}" type="slidenum">
              <a:rPr lang="en-US" smtClean="0"/>
              <a:t>‹#›</a:t>
            </a:fld>
            <a:endParaRPr lang="en-US"/>
          </a:p>
        </p:txBody>
      </p:sp>
    </p:spTree>
    <p:extLst>
      <p:ext uri="{BB962C8B-B14F-4D97-AF65-F5344CB8AC3E}">
        <p14:creationId xmlns:p14="http://schemas.microsoft.com/office/powerpoint/2010/main" val="1591847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2D45F-0B82-3942-8546-F2FE6B3F1CD9}" type="datetimeFigureOut">
              <a:rPr lang="en-US" smtClean="0"/>
              <a:t>2/26/2015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A7E69-6A09-2049-B516-24DBFBE3B946}" type="slidenum">
              <a:rPr lang="en-US" smtClean="0"/>
              <a:t>‹#›</a:t>
            </a:fld>
            <a:endParaRPr lang="en-US"/>
          </a:p>
        </p:txBody>
      </p:sp>
    </p:spTree>
    <p:extLst>
      <p:ext uri="{BB962C8B-B14F-4D97-AF65-F5344CB8AC3E}">
        <p14:creationId xmlns:p14="http://schemas.microsoft.com/office/powerpoint/2010/main" val="1264035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124200" y="457200"/>
            <a:ext cx="548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81000" y="1447800"/>
            <a:ext cx="830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607820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Arial" charset="0"/>
        </a:defRPr>
      </a:lvl2pPr>
      <a:lvl3pPr algn="l" rtl="0" eaLnBrk="0" fontAlgn="base" hangingPunct="0">
        <a:spcBef>
          <a:spcPct val="0"/>
        </a:spcBef>
        <a:spcAft>
          <a:spcPct val="0"/>
        </a:spcAft>
        <a:defRPr sz="2600" b="1">
          <a:solidFill>
            <a:schemeClr val="bg1"/>
          </a:solidFill>
          <a:latin typeface="Arial" charset="0"/>
        </a:defRPr>
      </a:lvl3pPr>
      <a:lvl4pPr algn="l" rtl="0" eaLnBrk="0" fontAlgn="base" hangingPunct="0">
        <a:spcBef>
          <a:spcPct val="0"/>
        </a:spcBef>
        <a:spcAft>
          <a:spcPct val="0"/>
        </a:spcAft>
        <a:defRPr sz="2600" b="1">
          <a:solidFill>
            <a:schemeClr val="bg1"/>
          </a:solidFill>
          <a:latin typeface="Arial" charset="0"/>
        </a:defRPr>
      </a:lvl4pPr>
      <a:lvl5pPr algn="l" rtl="0" eaLnBrk="0" fontAlgn="base" hangingPunct="0">
        <a:spcBef>
          <a:spcPct val="0"/>
        </a:spcBef>
        <a:spcAft>
          <a:spcPct val="0"/>
        </a:spcAft>
        <a:defRPr sz="2600" b="1">
          <a:solidFill>
            <a:schemeClr val="bg1"/>
          </a:solidFill>
          <a:latin typeface="Arial" charset="0"/>
        </a:defRPr>
      </a:lvl5pPr>
      <a:lvl6pPr marL="457200" algn="l" rtl="0" fontAlgn="base">
        <a:spcBef>
          <a:spcPct val="0"/>
        </a:spcBef>
        <a:spcAft>
          <a:spcPct val="0"/>
        </a:spcAft>
        <a:defRPr sz="2000" b="1">
          <a:solidFill>
            <a:schemeClr val="accent2"/>
          </a:solidFill>
          <a:latin typeface="Arial" charset="0"/>
        </a:defRPr>
      </a:lvl6pPr>
      <a:lvl7pPr marL="914400" algn="l" rtl="0" fontAlgn="base">
        <a:spcBef>
          <a:spcPct val="0"/>
        </a:spcBef>
        <a:spcAft>
          <a:spcPct val="0"/>
        </a:spcAft>
        <a:defRPr sz="2000" b="1">
          <a:solidFill>
            <a:schemeClr val="accent2"/>
          </a:solidFill>
          <a:latin typeface="Arial" charset="0"/>
        </a:defRPr>
      </a:lvl7pPr>
      <a:lvl8pPr marL="1371600" algn="l" rtl="0" fontAlgn="base">
        <a:spcBef>
          <a:spcPct val="0"/>
        </a:spcBef>
        <a:spcAft>
          <a:spcPct val="0"/>
        </a:spcAft>
        <a:defRPr sz="2000" b="1">
          <a:solidFill>
            <a:schemeClr val="accent2"/>
          </a:solidFill>
          <a:latin typeface="Arial" charset="0"/>
        </a:defRPr>
      </a:lvl8pPr>
      <a:lvl9pPr marL="1828800" algn="l" rtl="0" fontAlgn="base">
        <a:spcBef>
          <a:spcPct val="0"/>
        </a:spcBef>
        <a:spcAft>
          <a:spcPct val="0"/>
        </a:spcAft>
        <a:defRPr sz="2000" b="1">
          <a:solidFill>
            <a:schemeClr val="accent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b="1">
          <a:solidFill>
            <a:srgbClr val="0070C0"/>
          </a:solidFill>
          <a:latin typeface="+mn-lt"/>
          <a:ea typeface="+mn-ea"/>
          <a:cs typeface="+mn-cs"/>
        </a:defRPr>
      </a:lvl1pPr>
      <a:lvl2pPr marL="798513" indent="-341313" algn="l" rtl="0" eaLnBrk="0" fontAlgn="base" hangingPunct="0">
        <a:spcBef>
          <a:spcPct val="20000"/>
        </a:spcBef>
        <a:spcAft>
          <a:spcPct val="0"/>
        </a:spcAft>
        <a:buChar char="–"/>
        <a:defRPr sz="2400">
          <a:solidFill>
            <a:srgbClr val="4F2683"/>
          </a:solidFill>
          <a:latin typeface="+mn-lt"/>
        </a:defRPr>
      </a:lvl2pPr>
      <a:lvl3pPr marL="1262063" indent="-347663" algn="l" rtl="0" eaLnBrk="0" fontAlgn="base" hangingPunct="0">
        <a:spcBef>
          <a:spcPct val="20000"/>
        </a:spcBef>
        <a:spcAft>
          <a:spcPct val="0"/>
        </a:spcAft>
        <a:buFont typeface="Wingdings" pitchFamily="2" charset="2"/>
        <a:buChar char="§"/>
        <a:defRPr sz="2400">
          <a:solidFill>
            <a:srgbClr val="0070C0"/>
          </a:solidFill>
          <a:latin typeface="+mn-lt"/>
        </a:defRPr>
      </a:lvl3pPr>
      <a:lvl4pPr marL="1712913" indent="-341313" algn="l" rtl="0" eaLnBrk="0" fontAlgn="base" hangingPunct="0">
        <a:spcBef>
          <a:spcPct val="20000"/>
        </a:spcBef>
        <a:spcAft>
          <a:spcPct val="0"/>
        </a:spcAft>
        <a:buChar char="–"/>
        <a:defRPr sz="2400">
          <a:solidFill>
            <a:srgbClr val="4F2683"/>
          </a:solidFill>
          <a:latin typeface="+mn-lt"/>
        </a:defRPr>
      </a:lvl4pPr>
      <a:lvl5pPr marL="2176463" indent="-347663" algn="l" rtl="0" eaLnBrk="0" fontAlgn="base" hangingPunct="0">
        <a:spcBef>
          <a:spcPct val="20000"/>
        </a:spcBef>
        <a:spcAft>
          <a:spcPct val="0"/>
        </a:spcAft>
        <a:buFont typeface="Wingdings" pitchFamily="2" charset="2"/>
        <a:buChar char="§"/>
        <a:defRPr sz="2400">
          <a:solidFill>
            <a:srgbClr val="0070C0"/>
          </a:solidFill>
          <a:latin typeface="+mn-lt"/>
        </a:defRPr>
      </a:lvl5pPr>
      <a:lvl6pPr marL="2514600" indent="-228600" algn="l" rtl="0" fontAlgn="base">
        <a:spcBef>
          <a:spcPct val="20000"/>
        </a:spcBef>
        <a:spcAft>
          <a:spcPct val="0"/>
        </a:spcAft>
        <a:buChar char="»"/>
        <a:defRPr>
          <a:solidFill>
            <a:srgbClr val="333333"/>
          </a:solidFill>
          <a:latin typeface="+mn-lt"/>
        </a:defRPr>
      </a:lvl6pPr>
      <a:lvl7pPr marL="2971800" indent="-228600" algn="l" rtl="0" fontAlgn="base">
        <a:spcBef>
          <a:spcPct val="20000"/>
        </a:spcBef>
        <a:spcAft>
          <a:spcPct val="0"/>
        </a:spcAft>
        <a:buChar char="»"/>
        <a:defRPr>
          <a:solidFill>
            <a:srgbClr val="333333"/>
          </a:solidFill>
          <a:latin typeface="+mn-lt"/>
        </a:defRPr>
      </a:lvl7pPr>
      <a:lvl8pPr marL="3429000" indent="-228600" algn="l" rtl="0" fontAlgn="base">
        <a:spcBef>
          <a:spcPct val="20000"/>
        </a:spcBef>
        <a:spcAft>
          <a:spcPct val="0"/>
        </a:spcAft>
        <a:buChar char="»"/>
        <a:defRPr>
          <a:solidFill>
            <a:srgbClr val="333333"/>
          </a:solidFill>
          <a:latin typeface="+mn-lt"/>
        </a:defRPr>
      </a:lvl8pPr>
      <a:lvl9pPr marL="3886200" indent="-228600" algn="l" rtl="0" fontAlgn="base">
        <a:spcBef>
          <a:spcPct val="20000"/>
        </a:spcBef>
        <a:spcAft>
          <a:spcPct val="0"/>
        </a:spcAft>
        <a:buChar char="»"/>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extLst>
            <a:ext uri="{FAA26D3D-D897-4be2-8F04-BA451C77F1D7}">
              <ma14:placeholderFlag xmlns:ma14="http://schemas.microsoft.com/office/mac/drawingml/2011/main" xmlns=""/>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858342" y="5835486"/>
            <a:ext cx="2884170" cy="770255"/>
          </a:xfrm>
          <a:prstGeom prst="rect">
            <a:avLst/>
          </a:prstGeom>
          <a:extLst>
            <a:ext uri="{FAA26D3D-D897-4be2-8F04-BA451C77F1D7}">
              <ma14:placeholderFlag xmlns:ma14="http://schemas.microsoft.com/office/mac/drawingml/2011/main" xmlns=""/>
            </a:ext>
          </a:extLst>
        </p:spPr>
      </p:pic>
      <p:sp>
        <p:nvSpPr>
          <p:cNvPr id="6" name="Rectangle 5"/>
          <p:cNvSpPr/>
          <p:nvPr/>
        </p:nvSpPr>
        <p:spPr>
          <a:xfrm>
            <a:off x="0" y="1970923"/>
            <a:ext cx="9144000" cy="1200329"/>
          </a:xfrm>
          <a:prstGeom prst="rect">
            <a:avLst/>
          </a:prstGeom>
          <a:solidFill>
            <a:srgbClr val="1A2864"/>
          </a:solidFill>
        </p:spPr>
        <p:txBody>
          <a:bodyPr wrap="square">
            <a:spAutoFit/>
          </a:bodyPr>
          <a:lstStyle/>
          <a:p>
            <a:pPr algn="ctr"/>
            <a:r>
              <a:rPr lang="en-US" sz="3600" dirty="0" smtClean="0">
                <a:solidFill>
                  <a:schemeClr val="bg1"/>
                </a:solidFill>
                <a:latin typeface="Verdana"/>
                <a:cs typeface="Verdana"/>
              </a:rPr>
              <a:t>Paths to Leadership: Managing Change and Challenge</a:t>
            </a:r>
            <a:endParaRPr lang="en-US" sz="3600" dirty="0">
              <a:solidFill>
                <a:schemeClr val="bg1"/>
              </a:solidFill>
              <a:latin typeface="Verdana"/>
              <a:cs typeface="Verdana"/>
            </a:endParaRPr>
          </a:p>
        </p:txBody>
      </p:sp>
      <p:sp>
        <p:nvSpPr>
          <p:cNvPr id="8" name="TextBox 7"/>
          <p:cNvSpPr txBox="1"/>
          <p:nvPr/>
        </p:nvSpPr>
        <p:spPr>
          <a:xfrm>
            <a:off x="0" y="3403695"/>
            <a:ext cx="9144000" cy="1292662"/>
          </a:xfrm>
          <a:prstGeom prst="rect">
            <a:avLst/>
          </a:prstGeom>
          <a:solidFill>
            <a:schemeClr val="bg1"/>
          </a:solidFill>
        </p:spPr>
        <p:txBody>
          <a:bodyPr wrap="square" rtlCol="0">
            <a:spAutoFit/>
          </a:bodyPr>
          <a:lstStyle/>
          <a:p>
            <a:pPr algn="ctr"/>
            <a:endParaRPr lang="en-US" dirty="0" smtClean="0">
              <a:solidFill>
                <a:srgbClr val="1A2864"/>
              </a:solidFill>
            </a:endParaRPr>
          </a:p>
          <a:p>
            <a:pPr algn="ctr"/>
            <a:r>
              <a:rPr lang="en-US" sz="2000" dirty="0" smtClean="0">
                <a:solidFill>
                  <a:srgbClr val="1A2864"/>
                </a:solidFill>
              </a:rPr>
              <a:t>Julie M. Scofield, Executive Director</a:t>
            </a:r>
          </a:p>
          <a:p>
            <a:pPr algn="ctr"/>
            <a:r>
              <a:rPr lang="en-US" sz="2000" dirty="0" smtClean="0">
                <a:solidFill>
                  <a:srgbClr val="1A2864"/>
                </a:solidFill>
              </a:rPr>
              <a:t>Minority Leadership Program</a:t>
            </a:r>
          </a:p>
          <a:p>
            <a:pPr algn="ctr"/>
            <a:r>
              <a:rPr lang="en-US" sz="2000" dirty="0" smtClean="0">
                <a:solidFill>
                  <a:srgbClr val="1A2864"/>
                </a:solidFill>
              </a:rPr>
              <a:t>July 9, 2013</a:t>
            </a:r>
          </a:p>
        </p:txBody>
      </p:sp>
    </p:spTree>
    <p:extLst>
      <p:ext uri="{BB962C8B-B14F-4D97-AF65-F5344CB8AC3E}">
        <p14:creationId xmlns:p14="http://schemas.microsoft.com/office/powerpoint/2010/main" val="4199334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smtClean="0">
                <a:solidFill>
                  <a:schemeClr val="bg1"/>
                </a:solidFill>
                <a:latin typeface="Verdana"/>
                <a:cs typeface="Verdana"/>
              </a:rPr>
              <a:t>Leadership Advice</a:t>
            </a:r>
            <a:endParaRPr lang="en-US" sz="3600" dirty="0">
              <a:solidFill>
                <a:schemeClr val="bg1"/>
              </a:solidFill>
              <a:latin typeface="Verdana"/>
              <a:cs typeface="Verdana"/>
            </a:endParaRPr>
          </a:p>
        </p:txBody>
      </p:sp>
      <p:sp>
        <p:nvSpPr>
          <p:cNvPr id="3" name="Content Placeholder 2"/>
          <p:cNvSpPr>
            <a:spLocks noGrp="1"/>
          </p:cNvSpPr>
          <p:nvPr>
            <p:ph idx="1"/>
          </p:nvPr>
        </p:nvSpPr>
        <p:spPr>
          <a:xfrm>
            <a:off x="457200" y="1737360"/>
            <a:ext cx="8229600" cy="4525963"/>
          </a:xfrm>
        </p:spPr>
        <p:txBody>
          <a:bodyPr>
            <a:normAutofit/>
          </a:bodyPr>
          <a:lstStyle/>
          <a:p>
            <a:pPr>
              <a:buFont typeface="Wingdings" pitchFamily="2" charset="2"/>
              <a:buChar char="§"/>
            </a:pPr>
            <a:endParaRPr lang="en-US" dirty="0" smtClean="0">
              <a:solidFill>
                <a:srgbClr val="1A2864"/>
              </a:solidFill>
              <a:latin typeface="Verdana"/>
              <a:cs typeface="Verdana"/>
            </a:endParaRPr>
          </a:p>
          <a:p>
            <a:pPr marL="0" indent="0">
              <a:buNone/>
            </a:pPr>
            <a:endParaRPr lang="en-US" sz="600" dirty="0" smtClean="0">
              <a:solidFill>
                <a:srgbClr val="1A2864"/>
              </a:solidFill>
              <a:latin typeface="Verdana"/>
              <a:cs typeface="Verdana"/>
            </a:endParaRPr>
          </a:p>
          <a:p>
            <a:pPr>
              <a:buFont typeface="Wingdings" pitchFamily="2" charset="2"/>
              <a:buChar char="§"/>
            </a:pPr>
            <a:endParaRPr lang="en-US" dirty="0" smtClean="0">
              <a:solidFill>
                <a:srgbClr val="1A2864"/>
              </a:solidFill>
              <a:latin typeface="Verdana"/>
              <a:cs typeface="Verdana"/>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ma14="http://schemas.microsoft.com/office/mac/drawingml/2011/main" xmlns=""/>
            </a:ext>
          </a:extLst>
        </p:spPr>
      </p:pic>
      <p:sp>
        <p:nvSpPr>
          <p:cNvPr id="6" name="Content Placeholder 2"/>
          <p:cNvSpPr txBox="1">
            <a:spLocks/>
          </p:cNvSpPr>
          <p:nvPr/>
        </p:nvSpPr>
        <p:spPr bwMode="auto">
          <a:xfrm>
            <a:off x="457200" y="1600201"/>
            <a:ext cx="8428841" cy="430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400" b="1">
                <a:solidFill>
                  <a:srgbClr val="0070C0"/>
                </a:solidFill>
                <a:latin typeface="+mn-lt"/>
                <a:ea typeface="+mn-ea"/>
                <a:cs typeface="+mn-cs"/>
              </a:defRPr>
            </a:lvl1pPr>
            <a:lvl2pPr marL="798513" indent="-341313" algn="l" rtl="0" eaLnBrk="0" fontAlgn="base" hangingPunct="0">
              <a:spcBef>
                <a:spcPct val="20000"/>
              </a:spcBef>
              <a:spcAft>
                <a:spcPct val="0"/>
              </a:spcAft>
              <a:buChar char="–"/>
              <a:defRPr sz="2400">
                <a:solidFill>
                  <a:srgbClr val="4F2683"/>
                </a:solidFill>
                <a:latin typeface="+mn-lt"/>
              </a:defRPr>
            </a:lvl2pPr>
            <a:lvl3pPr marL="1262063" indent="-347663" algn="l" rtl="0" eaLnBrk="0" fontAlgn="base" hangingPunct="0">
              <a:spcBef>
                <a:spcPct val="20000"/>
              </a:spcBef>
              <a:spcAft>
                <a:spcPct val="0"/>
              </a:spcAft>
              <a:buFont typeface="Wingdings" pitchFamily="2" charset="2"/>
              <a:buChar char="§"/>
              <a:defRPr sz="2400">
                <a:solidFill>
                  <a:srgbClr val="0070C0"/>
                </a:solidFill>
                <a:latin typeface="+mn-lt"/>
              </a:defRPr>
            </a:lvl3pPr>
            <a:lvl4pPr marL="1712913" indent="-341313" algn="l" rtl="0" eaLnBrk="0" fontAlgn="base" hangingPunct="0">
              <a:spcBef>
                <a:spcPct val="20000"/>
              </a:spcBef>
              <a:spcAft>
                <a:spcPct val="0"/>
              </a:spcAft>
              <a:buChar char="–"/>
              <a:defRPr sz="2400">
                <a:solidFill>
                  <a:srgbClr val="4F2683"/>
                </a:solidFill>
                <a:latin typeface="+mn-lt"/>
              </a:defRPr>
            </a:lvl4pPr>
            <a:lvl5pPr marL="2176463" indent="-347663" algn="l" rtl="0" eaLnBrk="0" fontAlgn="base" hangingPunct="0">
              <a:spcBef>
                <a:spcPct val="20000"/>
              </a:spcBef>
              <a:spcAft>
                <a:spcPct val="0"/>
              </a:spcAft>
              <a:buFont typeface="Wingdings" pitchFamily="2" charset="2"/>
              <a:buChar char="§"/>
              <a:defRPr sz="2400">
                <a:solidFill>
                  <a:srgbClr val="0070C0"/>
                </a:solidFill>
                <a:latin typeface="+mn-lt"/>
              </a:defRPr>
            </a:lvl5pPr>
            <a:lvl6pPr marL="2514600" indent="-228600" algn="l" rtl="0" fontAlgn="base">
              <a:spcBef>
                <a:spcPct val="20000"/>
              </a:spcBef>
              <a:spcAft>
                <a:spcPct val="0"/>
              </a:spcAft>
              <a:buChar char="»"/>
              <a:defRPr>
                <a:solidFill>
                  <a:srgbClr val="333333"/>
                </a:solidFill>
                <a:latin typeface="+mn-lt"/>
              </a:defRPr>
            </a:lvl6pPr>
            <a:lvl7pPr marL="2971800" indent="-228600" algn="l" rtl="0" fontAlgn="base">
              <a:spcBef>
                <a:spcPct val="20000"/>
              </a:spcBef>
              <a:spcAft>
                <a:spcPct val="0"/>
              </a:spcAft>
              <a:buChar char="»"/>
              <a:defRPr>
                <a:solidFill>
                  <a:srgbClr val="333333"/>
                </a:solidFill>
                <a:latin typeface="+mn-lt"/>
              </a:defRPr>
            </a:lvl7pPr>
            <a:lvl8pPr marL="3429000" indent="-228600" algn="l" rtl="0" fontAlgn="base">
              <a:spcBef>
                <a:spcPct val="20000"/>
              </a:spcBef>
              <a:spcAft>
                <a:spcPct val="0"/>
              </a:spcAft>
              <a:buChar char="»"/>
              <a:defRPr>
                <a:solidFill>
                  <a:srgbClr val="333333"/>
                </a:solidFill>
                <a:latin typeface="+mn-lt"/>
              </a:defRPr>
            </a:lvl8pPr>
            <a:lvl9pPr marL="3886200" indent="-228600" algn="l" rtl="0" fontAlgn="base">
              <a:spcBef>
                <a:spcPct val="20000"/>
              </a:spcBef>
              <a:spcAft>
                <a:spcPct val="0"/>
              </a:spcAft>
              <a:buChar char="»"/>
              <a:defRPr>
                <a:solidFill>
                  <a:srgbClr val="333333"/>
                </a:solidFill>
                <a:latin typeface="+mn-lt"/>
              </a:defRPr>
            </a:lvl9pPr>
          </a:lstStyle>
          <a:p>
            <a:pPr marL="342900" marR="0" lvl="1"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lang="en-US" sz="2600" kern="0" dirty="0" smtClean="0">
                <a:solidFill>
                  <a:srgbClr val="1A2864"/>
                </a:solidFill>
                <a:latin typeface="Verdana" pitchFamily="34" charset="0"/>
                <a:ea typeface="Verdana" pitchFamily="34" charset="0"/>
                <a:cs typeface="Verdana" pitchFamily="34" charset="0"/>
              </a:rPr>
              <a:t>Hire talent (Energy and attitude count a lot!)</a:t>
            </a:r>
          </a:p>
          <a:p>
            <a:pPr marL="342900" marR="0" lvl="1"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2600" b="0" i="0" u="none" strike="noStrike" kern="0" cap="none" spc="0" normalizeH="0" baseline="0" noProof="0" dirty="0" smtClean="0">
                <a:ln>
                  <a:noFill/>
                </a:ln>
                <a:solidFill>
                  <a:srgbClr val="1A2864"/>
                </a:solidFill>
                <a:effectLst/>
                <a:uLnTx/>
                <a:uFillTx/>
                <a:latin typeface="Verdana" pitchFamily="34" charset="0"/>
                <a:ea typeface="Verdana" pitchFamily="34" charset="0"/>
                <a:cs typeface="Verdana" pitchFamily="34" charset="0"/>
              </a:rPr>
              <a:t>Power (The more you share the more you have.)</a:t>
            </a:r>
          </a:p>
          <a:p>
            <a:pPr marL="342900" marR="0" lvl="1"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lang="en-US" sz="2600" kern="0" dirty="0" smtClean="0">
                <a:solidFill>
                  <a:srgbClr val="1A2864"/>
                </a:solidFill>
                <a:latin typeface="Verdana" pitchFamily="34" charset="0"/>
                <a:ea typeface="Verdana" pitchFamily="34" charset="0"/>
                <a:cs typeface="Verdana" pitchFamily="34" charset="0"/>
              </a:rPr>
              <a:t>Conflict (Figure out your relationship to conflict and ways to address conflict that work.)</a:t>
            </a:r>
          </a:p>
          <a:p>
            <a:pPr marL="342900" marR="0" lvl="1"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2600" b="0" i="0" u="none" strike="noStrike" kern="0" cap="none" spc="0" normalizeH="0" baseline="0" noProof="0" dirty="0" smtClean="0">
                <a:ln>
                  <a:noFill/>
                </a:ln>
                <a:solidFill>
                  <a:srgbClr val="1A2864"/>
                </a:solidFill>
                <a:effectLst/>
                <a:uLnTx/>
                <a:uFillTx/>
                <a:latin typeface="Verdana" pitchFamily="34" charset="0"/>
                <a:ea typeface="Verdana" pitchFamily="34" charset="0"/>
                <a:cs typeface="Verdana" pitchFamily="34" charset="0"/>
              </a:rPr>
              <a:t>Trust (Quiet</a:t>
            </a:r>
            <a:r>
              <a:rPr kumimoji="0" lang="en-US" sz="2600" b="0" i="0" u="none" strike="noStrike" kern="0" cap="none" spc="0" normalizeH="0" noProof="0" dirty="0" smtClean="0">
                <a:ln>
                  <a:noFill/>
                </a:ln>
                <a:solidFill>
                  <a:srgbClr val="1A2864"/>
                </a:solidFill>
                <a:effectLst/>
                <a:uLnTx/>
                <a:uFillTx/>
                <a:latin typeface="Verdana" pitchFamily="34" charset="0"/>
                <a:ea typeface="Verdana" pitchFamily="34" charset="0"/>
                <a:cs typeface="Verdana" pitchFamily="34" charset="0"/>
              </a:rPr>
              <a:t> meetings may be a warning sign.)</a:t>
            </a:r>
            <a:endParaRPr kumimoji="0" lang="en-US" sz="2600" b="0" i="0" u="none" strike="noStrike" kern="0" cap="none" spc="0" normalizeH="0" baseline="0" noProof="0" dirty="0" smtClean="0">
              <a:ln>
                <a:noFill/>
              </a:ln>
              <a:solidFill>
                <a:srgbClr val="1A2864"/>
              </a:solidFill>
              <a:effectLst/>
              <a:uLnTx/>
              <a:uFillTx/>
              <a:latin typeface="Verdana" pitchFamily="34" charset="0"/>
              <a:ea typeface="Verdana" pitchFamily="34" charset="0"/>
              <a:cs typeface="Verdana" pitchFamily="34" charset="0"/>
            </a:endParaRPr>
          </a:p>
          <a:p>
            <a:pPr marL="342900" marR="0" lvl="1"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r>
              <a:rPr kumimoji="0" lang="en-US" sz="2600" b="0" i="0" u="none" strike="noStrike" kern="0" cap="none" spc="0" normalizeH="0" baseline="0" noProof="0" dirty="0" smtClean="0">
                <a:ln>
                  <a:noFill/>
                </a:ln>
                <a:solidFill>
                  <a:srgbClr val="1A2864"/>
                </a:solidFill>
                <a:effectLst/>
                <a:uLnTx/>
                <a:uFillTx/>
                <a:latin typeface="Verdana" pitchFamily="34" charset="0"/>
                <a:ea typeface="Verdana" pitchFamily="34" charset="0"/>
                <a:cs typeface="Verdana" pitchFamily="34" charset="0"/>
              </a:rPr>
              <a:t>Integrity</a:t>
            </a:r>
            <a:r>
              <a:rPr kumimoji="0" lang="en-US" sz="2600" b="0" i="0" u="none" strike="noStrike" kern="0" cap="none" spc="0" normalizeH="0" noProof="0" dirty="0" smtClean="0">
                <a:ln>
                  <a:noFill/>
                </a:ln>
                <a:solidFill>
                  <a:srgbClr val="1A2864"/>
                </a:solidFill>
                <a:effectLst/>
                <a:uLnTx/>
                <a:uFillTx/>
                <a:latin typeface="Verdana" pitchFamily="34" charset="0"/>
                <a:ea typeface="Verdana" pitchFamily="34" charset="0"/>
                <a:cs typeface="Verdana" pitchFamily="34" charset="0"/>
              </a:rPr>
              <a:t> </a:t>
            </a:r>
            <a:r>
              <a:rPr kumimoji="0" lang="en-US" sz="2600" b="0" i="0" u="none" strike="noStrike" kern="0" cap="none" spc="0" normalizeH="0" baseline="0" noProof="0" dirty="0" smtClean="0">
                <a:ln>
                  <a:noFill/>
                </a:ln>
                <a:solidFill>
                  <a:srgbClr val="1A2864"/>
                </a:solidFill>
                <a:effectLst/>
                <a:uLnTx/>
                <a:uFillTx/>
                <a:latin typeface="Verdana" pitchFamily="34" charset="0"/>
                <a:ea typeface="Verdana" pitchFamily="34" charset="0"/>
                <a:cs typeface="Verdana" pitchFamily="34" charset="0"/>
              </a:rPr>
              <a:t>(Play by the rules or at least bend them for a good reason.)</a:t>
            </a:r>
          </a:p>
          <a:p>
            <a:pPr marL="342900" marR="0" lvl="1"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n-US" sz="1800" b="0" i="0" u="none" strike="noStrike" kern="0" cap="none" spc="0" normalizeH="0" baseline="0" noProof="0" dirty="0" smtClean="0">
              <a:ln>
                <a:noFill/>
              </a:ln>
              <a:solidFill>
                <a:srgbClr val="0072C8"/>
              </a:solidFill>
              <a:effectLst/>
              <a:uLnTx/>
              <a:uFillTx/>
              <a:latin typeface="Arial"/>
            </a:endParaRP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400" b="0" i="0" u="none" strike="noStrike" kern="0" cap="none" spc="0" normalizeH="0" baseline="0" noProof="0" dirty="0" smtClean="0">
              <a:ln>
                <a:noFill/>
              </a:ln>
              <a:solidFill>
                <a:srgbClr val="0070C0"/>
              </a:solidFill>
              <a:effectLst/>
              <a:uLnTx/>
              <a:uFillTx/>
              <a:latin typeface="Arial"/>
              <a:ea typeface="+mn-ea"/>
              <a:cs typeface="+mn-cs"/>
            </a:endParaRPr>
          </a:p>
          <a:p>
            <a:pPr algn="ctr"/>
            <a:r>
              <a:rPr lang="en-US" dirty="0">
                <a:solidFill>
                  <a:schemeClr val="bg1"/>
                </a:solidFill>
                <a:latin typeface="Arial" pitchFamily="34" charset="0"/>
                <a:cs typeface="Arial" pitchFamily="34" charset="0"/>
              </a:rPr>
              <a:t>Place, People, Right Work,</a:t>
            </a:r>
          </a:p>
          <a:p>
            <a:pPr algn="ctr"/>
            <a:r>
              <a:rPr lang="en-US" dirty="0" smtClean="0">
                <a:solidFill>
                  <a:schemeClr val="bg1"/>
                </a:solidFill>
                <a:latin typeface="Arial" pitchFamily="34" charset="0"/>
                <a:cs typeface="Arial" pitchFamily="34" charset="0"/>
              </a:rPr>
              <a:t>and Purpose</a:t>
            </a:r>
          </a:p>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n-US" sz="2400" b="1" i="0" u="none" strike="noStrike" kern="0" cap="none" spc="0" normalizeH="0" baseline="0" noProof="0" dirty="0" smtClean="0">
              <a:ln>
                <a:noFill/>
              </a:ln>
              <a:solidFill>
                <a:srgbClr val="0070C0"/>
              </a:solidFill>
              <a:effectLst/>
              <a:uLnTx/>
              <a:uFillTx/>
              <a:latin typeface="Arial"/>
              <a:ea typeface="+mn-ea"/>
              <a:cs typeface="+mn-cs"/>
            </a:endParaRPr>
          </a:p>
        </p:txBody>
      </p:sp>
    </p:spTree>
    <p:extLst>
      <p:ext uri="{BB962C8B-B14F-4D97-AF65-F5344CB8AC3E}">
        <p14:creationId xmlns:p14="http://schemas.microsoft.com/office/powerpoint/2010/main" val="2573048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smtClean="0">
                <a:solidFill>
                  <a:schemeClr val="bg1"/>
                </a:solidFill>
                <a:latin typeface="Verdana"/>
                <a:cs typeface="Verdana"/>
              </a:rPr>
              <a:t>Find Your Calling</a:t>
            </a:r>
            <a:endParaRPr lang="en-US" sz="3600" dirty="0">
              <a:solidFill>
                <a:schemeClr val="bg1"/>
              </a:solidFill>
              <a:latin typeface="Verdana"/>
              <a:cs typeface="Verdana"/>
            </a:endParaRPr>
          </a:p>
        </p:txBody>
      </p:sp>
      <p:sp>
        <p:nvSpPr>
          <p:cNvPr id="3" name="Content Placeholder 2"/>
          <p:cNvSpPr>
            <a:spLocks noGrp="1"/>
          </p:cNvSpPr>
          <p:nvPr>
            <p:ph idx="1"/>
          </p:nvPr>
        </p:nvSpPr>
        <p:spPr>
          <a:xfrm>
            <a:off x="457200" y="1737360"/>
            <a:ext cx="8229600" cy="4525963"/>
          </a:xfrm>
        </p:spPr>
        <p:txBody>
          <a:bodyPr>
            <a:normAutofit/>
          </a:bodyPr>
          <a:lstStyle/>
          <a:p>
            <a:pPr>
              <a:buFont typeface="Wingdings" pitchFamily="2" charset="2"/>
              <a:buChar char="§"/>
            </a:pPr>
            <a:endParaRPr lang="en-US" dirty="0" smtClean="0">
              <a:solidFill>
                <a:srgbClr val="1A2864"/>
              </a:solidFill>
              <a:latin typeface="Verdana"/>
              <a:cs typeface="Verdana"/>
            </a:endParaRPr>
          </a:p>
          <a:p>
            <a:pPr marL="0" indent="0">
              <a:buNone/>
            </a:pPr>
            <a:endParaRPr lang="en-US" sz="600" dirty="0" smtClean="0">
              <a:solidFill>
                <a:srgbClr val="1A2864"/>
              </a:solidFill>
              <a:latin typeface="Verdana"/>
              <a:cs typeface="Verdana"/>
            </a:endParaRPr>
          </a:p>
          <a:p>
            <a:pPr>
              <a:buFont typeface="Wingdings" pitchFamily="2" charset="2"/>
              <a:buChar char="§"/>
            </a:pPr>
            <a:endParaRPr lang="en-US" dirty="0" smtClean="0">
              <a:solidFill>
                <a:srgbClr val="1A2864"/>
              </a:solidFill>
              <a:latin typeface="Verdana"/>
              <a:cs typeface="Verdana"/>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ma14="http://schemas.microsoft.com/office/mac/drawingml/2011/main" xmlns=""/>
            </a:ext>
          </a:extLst>
        </p:spPr>
      </p:pic>
      <p:sp>
        <p:nvSpPr>
          <p:cNvPr id="6" name="Content Placeholder 2"/>
          <p:cNvSpPr txBox="1">
            <a:spLocks/>
          </p:cNvSpPr>
          <p:nvPr/>
        </p:nvSpPr>
        <p:spPr bwMode="auto">
          <a:xfrm>
            <a:off x="381001" y="1706880"/>
            <a:ext cx="8336280" cy="503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400" b="1">
                <a:solidFill>
                  <a:srgbClr val="0070C0"/>
                </a:solidFill>
                <a:latin typeface="+mn-lt"/>
                <a:ea typeface="+mn-ea"/>
                <a:cs typeface="+mn-cs"/>
              </a:defRPr>
            </a:lvl1pPr>
            <a:lvl2pPr marL="798513" indent="-341313" algn="l" rtl="0" eaLnBrk="0" fontAlgn="base" hangingPunct="0">
              <a:spcBef>
                <a:spcPct val="20000"/>
              </a:spcBef>
              <a:spcAft>
                <a:spcPct val="0"/>
              </a:spcAft>
              <a:buChar char="–"/>
              <a:defRPr sz="2400">
                <a:solidFill>
                  <a:srgbClr val="4F2683"/>
                </a:solidFill>
                <a:latin typeface="+mn-lt"/>
              </a:defRPr>
            </a:lvl2pPr>
            <a:lvl3pPr marL="1262063" indent="-347663" algn="l" rtl="0" eaLnBrk="0" fontAlgn="base" hangingPunct="0">
              <a:spcBef>
                <a:spcPct val="20000"/>
              </a:spcBef>
              <a:spcAft>
                <a:spcPct val="0"/>
              </a:spcAft>
              <a:buFont typeface="Wingdings" pitchFamily="2" charset="2"/>
              <a:buChar char="§"/>
              <a:defRPr sz="2400">
                <a:solidFill>
                  <a:srgbClr val="0070C0"/>
                </a:solidFill>
                <a:latin typeface="+mn-lt"/>
              </a:defRPr>
            </a:lvl3pPr>
            <a:lvl4pPr marL="1712913" indent="-341313" algn="l" rtl="0" eaLnBrk="0" fontAlgn="base" hangingPunct="0">
              <a:spcBef>
                <a:spcPct val="20000"/>
              </a:spcBef>
              <a:spcAft>
                <a:spcPct val="0"/>
              </a:spcAft>
              <a:buChar char="–"/>
              <a:defRPr sz="2400">
                <a:solidFill>
                  <a:srgbClr val="4F2683"/>
                </a:solidFill>
                <a:latin typeface="+mn-lt"/>
              </a:defRPr>
            </a:lvl4pPr>
            <a:lvl5pPr marL="2176463" indent="-347663" algn="l" rtl="0" eaLnBrk="0" fontAlgn="base" hangingPunct="0">
              <a:spcBef>
                <a:spcPct val="20000"/>
              </a:spcBef>
              <a:spcAft>
                <a:spcPct val="0"/>
              </a:spcAft>
              <a:buFont typeface="Wingdings" pitchFamily="2" charset="2"/>
              <a:buChar char="§"/>
              <a:defRPr sz="2400">
                <a:solidFill>
                  <a:srgbClr val="0070C0"/>
                </a:solidFill>
                <a:latin typeface="+mn-lt"/>
              </a:defRPr>
            </a:lvl5pPr>
            <a:lvl6pPr marL="2514600" indent="-228600" algn="l" rtl="0" fontAlgn="base">
              <a:spcBef>
                <a:spcPct val="20000"/>
              </a:spcBef>
              <a:spcAft>
                <a:spcPct val="0"/>
              </a:spcAft>
              <a:buChar char="»"/>
              <a:defRPr>
                <a:solidFill>
                  <a:srgbClr val="333333"/>
                </a:solidFill>
                <a:latin typeface="+mn-lt"/>
              </a:defRPr>
            </a:lvl6pPr>
            <a:lvl7pPr marL="2971800" indent="-228600" algn="l" rtl="0" fontAlgn="base">
              <a:spcBef>
                <a:spcPct val="20000"/>
              </a:spcBef>
              <a:spcAft>
                <a:spcPct val="0"/>
              </a:spcAft>
              <a:buChar char="»"/>
              <a:defRPr>
                <a:solidFill>
                  <a:srgbClr val="333333"/>
                </a:solidFill>
                <a:latin typeface="+mn-lt"/>
              </a:defRPr>
            </a:lvl7pPr>
            <a:lvl8pPr marL="3429000" indent="-228600" algn="l" rtl="0" fontAlgn="base">
              <a:spcBef>
                <a:spcPct val="20000"/>
              </a:spcBef>
              <a:spcAft>
                <a:spcPct val="0"/>
              </a:spcAft>
              <a:buChar char="»"/>
              <a:defRPr>
                <a:solidFill>
                  <a:srgbClr val="333333"/>
                </a:solidFill>
                <a:latin typeface="+mn-lt"/>
              </a:defRPr>
            </a:lvl8pPr>
            <a:lvl9pPr marL="3886200" indent="-228600" algn="l" rtl="0" fontAlgn="base">
              <a:spcBef>
                <a:spcPct val="20000"/>
              </a:spcBef>
              <a:spcAft>
                <a:spcPct val="0"/>
              </a:spcAft>
              <a:buChar char="»"/>
              <a:defRPr>
                <a:solidFill>
                  <a:srgbClr val="333333"/>
                </a:solidFill>
                <a:latin typeface="+mn-lt"/>
              </a:defRPr>
            </a:lvl9pPr>
          </a:lstStyle>
          <a:p>
            <a:pPr marL="342900" lvl="1" indent="-342900" defTabSz="914400">
              <a:buFont typeface="Wingdings" pitchFamily="2" charset="2"/>
              <a:buChar char="§"/>
              <a:defRPr/>
            </a:pPr>
            <a:endParaRPr lang="en-US" sz="600" kern="0" dirty="0">
              <a:solidFill>
                <a:srgbClr val="1A2864"/>
              </a:solidFill>
              <a:latin typeface="Verdana" pitchFamily="34" charset="0"/>
              <a:ea typeface="Verdana" pitchFamily="34" charset="0"/>
              <a:cs typeface="Verdana" pitchFamily="34" charset="0"/>
            </a:endParaRPr>
          </a:p>
        </p:txBody>
      </p:sp>
      <p:sp>
        <p:nvSpPr>
          <p:cNvPr id="7" name="Content Placeholder 2"/>
          <p:cNvSpPr txBox="1">
            <a:spLocks/>
          </p:cNvSpPr>
          <p:nvPr/>
        </p:nvSpPr>
        <p:spPr bwMode="auto">
          <a:xfrm>
            <a:off x="534521" y="1668349"/>
            <a:ext cx="8336280" cy="449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400" b="1">
                <a:solidFill>
                  <a:srgbClr val="0070C0"/>
                </a:solidFill>
                <a:latin typeface="+mn-lt"/>
                <a:ea typeface="+mn-ea"/>
                <a:cs typeface="+mn-cs"/>
              </a:defRPr>
            </a:lvl1pPr>
            <a:lvl2pPr marL="798513" indent="-341313" algn="l" rtl="0" eaLnBrk="0" fontAlgn="base" hangingPunct="0">
              <a:spcBef>
                <a:spcPct val="20000"/>
              </a:spcBef>
              <a:spcAft>
                <a:spcPct val="0"/>
              </a:spcAft>
              <a:buChar char="–"/>
              <a:defRPr sz="2400">
                <a:solidFill>
                  <a:srgbClr val="4F2683"/>
                </a:solidFill>
                <a:latin typeface="+mn-lt"/>
              </a:defRPr>
            </a:lvl2pPr>
            <a:lvl3pPr marL="1262063" indent="-347663" algn="l" rtl="0" eaLnBrk="0" fontAlgn="base" hangingPunct="0">
              <a:spcBef>
                <a:spcPct val="20000"/>
              </a:spcBef>
              <a:spcAft>
                <a:spcPct val="0"/>
              </a:spcAft>
              <a:buFont typeface="Wingdings" pitchFamily="2" charset="2"/>
              <a:buChar char="§"/>
              <a:defRPr sz="2400">
                <a:solidFill>
                  <a:srgbClr val="0070C0"/>
                </a:solidFill>
                <a:latin typeface="+mn-lt"/>
              </a:defRPr>
            </a:lvl3pPr>
            <a:lvl4pPr marL="1712913" indent="-341313" algn="l" rtl="0" eaLnBrk="0" fontAlgn="base" hangingPunct="0">
              <a:spcBef>
                <a:spcPct val="20000"/>
              </a:spcBef>
              <a:spcAft>
                <a:spcPct val="0"/>
              </a:spcAft>
              <a:buChar char="–"/>
              <a:defRPr sz="2400">
                <a:solidFill>
                  <a:srgbClr val="4F2683"/>
                </a:solidFill>
                <a:latin typeface="+mn-lt"/>
              </a:defRPr>
            </a:lvl4pPr>
            <a:lvl5pPr marL="2176463" indent="-347663" algn="l" rtl="0" eaLnBrk="0" fontAlgn="base" hangingPunct="0">
              <a:spcBef>
                <a:spcPct val="20000"/>
              </a:spcBef>
              <a:spcAft>
                <a:spcPct val="0"/>
              </a:spcAft>
              <a:buFont typeface="Wingdings" pitchFamily="2" charset="2"/>
              <a:buChar char="§"/>
              <a:defRPr sz="2400">
                <a:solidFill>
                  <a:srgbClr val="0070C0"/>
                </a:solidFill>
                <a:latin typeface="+mn-lt"/>
              </a:defRPr>
            </a:lvl5pPr>
            <a:lvl6pPr marL="2514600" indent="-228600" algn="l" rtl="0" fontAlgn="base">
              <a:spcBef>
                <a:spcPct val="20000"/>
              </a:spcBef>
              <a:spcAft>
                <a:spcPct val="0"/>
              </a:spcAft>
              <a:buChar char="»"/>
              <a:defRPr>
                <a:solidFill>
                  <a:srgbClr val="333333"/>
                </a:solidFill>
                <a:latin typeface="+mn-lt"/>
              </a:defRPr>
            </a:lvl6pPr>
            <a:lvl7pPr marL="2971800" indent="-228600" algn="l" rtl="0" fontAlgn="base">
              <a:spcBef>
                <a:spcPct val="20000"/>
              </a:spcBef>
              <a:spcAft>
                <a:spcPct val="0"/>
              </a:spcAft>
              <a:buChar char="»"/>
              <a:defRPr>
                <a:solidFill>
                  <a:srgbClr val="333333"/>
                </a:solidFill>
                <a:latin typeface="+mn-lt"/>
              </a:defRPr>
            </a:lvl7pPr>
            <a:lvl8pPr marL="3429000" indent="-228600" algn="l" rtl="0" fontAlgn="base">
              <a:spcBef>
                <a:spcPct val="20000"/>
              </a:spcBef>
              <a:spcAft>
                <a:spcPct val="0"/>
              </a:spcAft>
              <a:buChar char="»"/>
              <a:defRPr>
                <a:solidFill>
                  <a:srgbClr val="333333"/>
                </a:solidFill>
                <a:latin typeface="+mn-lt"/>
              </a:defRPr>
            </a:lvl8pPr>
            <a:lvl9pPr marL="3886200" indent="-228600" algn="l" rtl="0" fontAlgn="base">
              <a:spcBef>
                <a:spcPct val="20000"/>
              </a:spcBef>
              <a:spcAft>
                <a:spcPct val="0"/>
              </a:spcAft>
              <a:buChar char="»"/>
              <a:defRPr>
                <a:solidFill>
                  <a:srgbClr val="333333"/>
                </a:solidFill>
                <a:latin typeface="+mn-lt"/>
              </a:defRPr>
            </a:lvl9pPr>
          </a:lstStyle>
          <a:p>
            <a:pPr marL="342900" lvl="1" indent="-342900" defTabSz="914400">
              <a:buFont typeface="Wingdings" pitchFamily="2" charset="2"/>
              <a:buChar char="§"/>
              <a:defRPr/>
            </a:pPr>
            <a:r>
              <a:rPr lang="en-US" sz="3200" kern="0" dirty="0" smtClean="0">
                <a:solidFill>
                  <a:srgbClr val="1A2864"/>
                </a:solidFill>
                <a:latin typeface="Arial" pitchFamily="34" charset="0"/>
                <a:ea typeface="Verdana" pitchFamily="34" charset="0"/>
                <a:cs typeface="Arial" pitchFamily="34" charset="0"/>
              </a:rPr>
              <a:t>Gifts </a:t>
            </a:r>
          </a:p>
          <a:p>
            <a:pPr marL="342900" lvl="1" indent="-342900" defTabSz="914400">
              <a:buFont typeface="Wingdings" pitchFamily="2" charset="2"/>
              <a:buChar char="§"/>
              <a:defRPr/>
            </a:pPr>
            <a:endParaRPr lang="en-US" sz="3200" kern="0" dirty="0" smtClean="0">
              <a:solidFill>
                <a:srgbClr val="1A2864"/>
              </a:solidFill>
              <a:latin typeface="Arial" pitchFamily="34" charset="0"/>
              <a:ea typeface="Verdana" pitchFamily="34" charset="0"/>
              <a:cs typeface="Arial" pitchFamily="34" charset="0"/>
            </a:endParaRPr>
          </a:p>
          <a:p>
            <a:pPr marL="342900" lvl="1" indent="-342900" defTabSz="914400">
              <a:buFont typeface="Wingdings" pitchFamily="2" charset="2"/>
              <a:buChar char="§"/>
              <a:defRPr/>
            </a:pPr>
            <a:r>
              <a:rPr lang="en-US" sz="3200" kern="0" dirty="0" smtClean="0">
                <a:solidFill>
                  <a:srgbClr val="1A2864"/>
                </a:solidFill>
                <a:latin typeface="Arial" pitchFamily="34" charset="0"/>
                <a:ea typeface="Verdana" pitchFamily="34" charset="0"/>
                <a:cs typeface="Arial" pitchFamily="34" charset="0"/>
              </a:rPr>
              <a:t>Passion</a:t>
            </a:r>
          </a:p>
          <a:p>
            <a:pPr marL="342900" lvl="1" indent="-342900" defTabSz="914400">
              <a:buFont typeface="Wingdings" pitchFamily="2" charset="2"/>
              <a:buChar char="§"/>
              <a:defRPr/>
            </a:pPr>
            <a:endParaRPr lang="en-US" sz="3200" kern="0" dirty="0" smtClean="0">
              <a:solidFill>
                <a:srgbClr val="1A2864"/>
              </a:solidFill>
              <a:latin typeface="Arial" pitchFamily="34" charset="0"/>
              <a:ea typeface="Verdana" pitchFamily="34" charset="0"/>
              <a:cs typeface="Arial" pitchFamily="34" charset="0"/>
            </a:endParaRPr>
          </a:p>
          <a:p>
            <a:pPr marL="342900" lvl="1" indent="-342900" defTabSz="914400">
              <a:buFont typeface="Wingdings" pitchFamily="2" charset="2"/>
              <a:buChar char="§"/>
              <a:defRPr/>
            </a:pPr>
            <a:r>
              <a:rPr lang="en-US" sz="3200" kern="0" dirty="0" smtClean="0">
                <a:solidFill>
                  <a:srgbClr val="1A2864"/>
                </a:solidFill>
                <a:latin typeface="Arial" pitchFamily="34" charset="0"/>
                <a:ea typeface="Verdana" pitchFamily="34" charset="0"/>
                <a:cs typeface="Arial" pitchFamily="34" charset="0"/>
              </a:rPr>
              <a:t>Values</a:t>
            </a:r>
          </a:p>
          <a:p>
            <a:pPr marL="342900" lvl="1" indent="-342900" defTabSz="914400">
              <a:buFont typeface="Wingdings" pitchFamily="2" charset="2"/>
              <a:buChar char="§"/>
              <a:defRPr/>
            </a:pPr>
            <a:endParaRPr lang="en-US" sz="3200" kern="0" dirty="0" smtClean="0">
              <a:solidFill>
                <a:srgbClr val="1A2864"/>
              </a:solidFill>
              <a:latin typeface="Arial" pitchFamily="34" charset="0"/>
              <a:ea typeface="Verdana" pitchFamily="34" charset="0"/>
              <a:cs typeface="Arial" pitchFamily="34" charset="0"/>
            </a:endParaRPr>
          </a:p>
          <a:p>
            <a:pPr marL="342900" lvl="1" indent="-342900" defTabSz="914400">
              <a:buFont typeface="Wingdings" pitchFamily="2" charset="2"/>
              <a:buChar char="§"/>
              <a:defRPr/>
            </a:pPr>
            <a:r>
              <a:rPr lang="en-US" sz="3200" kern="0" dirty="0" smtClean="0">
                <a:solidFill>
                  <a:srgbClr val="1A2864"/>
                </a:solidFill>
                <a:latin typeface="Arial" pitchFamily="34" charset="0"/>
                <a:ea typeface="Verdana" pitchFamily="34" charset="0"/>
                <a:cs typeface="Arial" pitchFamily="34" charset="0"/>
              </a:rPr>
              <a:t>Calling</a:t>
            </a:r>
            <a:endParaRPr lang="en-US" sz="3200" kern="0" dirty="0">
              <a:solidFill>
                <a:srgbClr val="1A2864"/>
              </a:solidFill>
              <a:latin typeface="Arial" pitchFamily="34" charset="0"/>
              <a:ea typeface="Verdana" pitchFamily="34" charset="0"/>
              <a:cs typeface="Arial" pitchFamily="34" charset="0"/>
            </a:endParaRPr>
          </a:p>
        </p:txBody>
      </p:sp>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703613" y="1706880"/>
            <a:ext cx="2778125" cy="4168775"/>
          </a:xfrm>
          <a:prstGeom prst="rect">
            <a:avLst/>
          </a:prstGeom>
        </p:spPr>
      </p:pic>
      <p:sp>
        <p:nvSpPr>
          <p:cNvPr id="9" name="Plus 8"/>
          <p:cNvSpPr/>
          <p:nvPr/>
        </p:nvSpPr>
        <p:spPr>
          <a:xfrm>
            <a:off x="992038" y="2053087"/>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lus 9"/>
          <p:cNvSpPr/>
          <p:nvPr/>
        </p:nvSpPr>
        <p:spPr>
          <a:xfrm>
            <a:off x="992038" y="3271959"/>
            <a:ext cx="914400" cy="91440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Equal 10"/>
          <p:cNvSpPr/>
          <p:nvPr/>
        </p:nvSpPr>
        <p:spPr>
          <a:xfrm>
            <a:off x="992038" y="4433977"/>
            <a:ext cx="914400" cy="9144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6161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smtClean="0">
                <a:solidFill>
                  <a:schemeClr val="bg1"/>
                </a:solidFill>
                <a:latin typeface="Verdana"/>
                <a:cs typeface="Verdana"/>
              </a:rPr>
              <a:t>Leadership Journey</a:t>
            </a:r>
            <a:endParaRPr lang="en-US" sz="3600" dirty="0">
              <a:solidFill>
                <a:schemeClr val="bg1"/>
              </a:solidFill>
              <a:latin typeface="Verdana"/>
              <a:cs typeface="Verdana"/>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ma14="http://schemas.microsoft.com/office/mac/drawingml/2011/main" xmlns=""/>
            </a:ext>
          </a:extLst>
        </p:spPr>
      </p:pic>
      <p:sp>
        <p:nvSpPr>
          <p:cNvPr id="5" name="Content Placeholder 2"/>
          <p:cNvSpPr txBox="1">
            <a:spLocks/>
          </p:cNvSpPr>
          <p:nvPr/>
        </p:nvSpPr>
        <p:spPr>
          <a:xfrm>
            <a:off x="213360" y="1676400"/>
            <a:ext cx="8595360" cy="48307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2400" dirty="0" smtClean="0">
              <a:solidFill>
                <a:srgbClr val="7030A0"/>
              </a:solidFill>
              <a:latin typeface="Verdana"/>
              <a:cs typeface="Verdana"/>
            </a:endParaRPr>
          </a:p>
          <a:p>
            <a:pPr marL="0" indent="0">
              <a:buFont typeface="Arial"/>
              <a:buNone/>
            </a:pPr>
            <a:endParaRPr lang="en-US" sz="600" dirty="0" smtClean="0">
              <a:solidFill>
                <a:srgbClr val="1A2864"/>
              </a:solidFill>
              <a:latin typeface="Verdana"/>
              <a:cs typeface="Verdana"/>
            </a:endParaRPr>
          </a:p>
          <a:p>
            <a:pPr marL="0" indent="0">
              <a:buFont typeface="Arial"/>
              <a:buNone/>
            </a:pPr>
            <a:endParaRPr lang="en-US" sz="600" dirty="0" smtClean="0">
              <a:solidFill>
                <a:srgbClr val="1A2864"/>
              </a:solidFill>
              <a:latin typeface="Verdana"/>
              <a:cs typeface="Verdana"/>
            </a:endParaRPr>
          </a:p>
          <a:p>
            <a:pPr marL="0" indent="0">
              <a:buNone/>
            </a:pPr>
            <a:endParaRPr lang="en-US" dirty="0" smtClean="0">
              <a:solidFill>
                <a:srgbClr val="1A2864"/>
              </a:solidFill>
              <a:latin typeface="Verdana"/>
              <a:cs typeface="Verdana"/>
            </a:endParaRPr>
          </a:p>
        </p:txBody>
      </p:sp>
      <p:pic>
        <p:nvPicPr>
          <p:cNvPr id="7" name="Picture 2" descr="Handshake for P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6431" y="1831140"/>
            <a:ext cx="3561173" cy="338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4181475" y="2736599"/>
            <a:ext cx="4797483" cy="3198322"/>
          </a:xfrm>
        </p:spPr>
      </p:pic>
    </p:spTree>
    <p:extLst>
      <p:ext uri="{BB962C8B-B14F-4D97-AF65-F5344CB8AC3E}">
        <p14:creationId xmlns:p14="http://schemas.microsoft.com/office/powerpoint/2010/main" val="390756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smtClean="0">
                <a:solidFill>
                  <a:schemeClr val="bg1"/>
                </a:solidFill>
                <a:latin typeface="Verdana"/>
                <a:cs typeface="Verdana"/>
              </a:rPr>
              <a:t> Welcome to the Land of Acronyms</a:t>
            </a:r>
            <a:endParaRPr lang="en-US" sz="3600" dirty="0">
              <a:solidFill>
                <a:schemeClr val="bg1"/>
              </a:solidFill>
              <a:latin typeface="Verdana"/>
              <a:cs typeface="Verdana"/>
            </a:endParaRPr>
          </a:p>
        </p:txBody>
      </p:sp>
      <p:sp>
        <p:nvSpPr>
          <p:cNvPr id="3" name="Content Placeholder 2"/>
          <p:cNvSpPr>
            <a:spLocks noGrp="1"/>
          </p:cNvSpPr>
          <p:nvPr>
            <p:ph idx="1"/>
          </p:nvPr>
        </p:nvSpPr>
        <p:spPr>
          <a:xfrm>
            <a:off x="457200" y="1552756"/>
            <a:ext cx="8229600" cy="4710568"/>
          </a:xfrm>
        </p:spPr>
        <p:txBody>
          <a:bodyPr>
            <a:normAutofit lnSpcReduction="10000"/>
          </a:bodyPr>
          <a:lstStyle/>
          <a:p>
            <a:pPr marL="0" indent="0">
              <a:buNone/>
            </a:pPr>
            <a:endParaRPr lang="en-US" sz="600" dirty="0" smtClean="0">
              <a:solidFill>
                <a:srgbClr val="1A2864"/>
              </a:solidFill>
              <a:latin typeface="Verdana"/>
              <a:cs typeface="Verdana"/>
            </a:endParaRPr>
          </a:p>
          <a:p>
            <a:pPr marL="0" indent="0">
              <a:buNone/>
            </a:pPr>
            <a:r>
              <a:rPr lang="en-US" dirty="0" smtClean="0">
                <a:solidFill>
                  <a:srgbClr val="1A2864"/>
                </a:solidFill>
                <a:latin typeface="Arial" pitchFamily="34" charset="0"/>
                <a:cs typeface="Arial" pitchFamily="34" charset="0"/>
              </a:rPr>
              <a:t>NASTAD				ECHPP			NGA</a:t>
            </a:r>
          </a:p>
          <a:p>
            <a:pPr marL="0" indent="0">
              <a:buNone/>
            </a:pPr>
            <a:r>
              <a:rPr lang="en-US" dirty="0" smtClean="0">
                <a:solidFill>
                  <a:srgbClr val="1A2864"/>
                </a:solidFill>
                <a:latin typeface="Arial" pitchFamily="34" charset="0"/>
                <a:cs typeface="Arial" pitchFamily="34" charset="0"/>
              </a:rPr>
              <a:t>	NHAS					CAPUS			FOA</a:t>
            </a:r>
          </a:p>
          <a:p>
            <a:pPr marL="0" indent="0">
              <a:buNone/>
            </a:pPr>
            <a:r>
              <a:rPr lang="en-US" dirty="0" smtClean="0">
                <a:solidFill>
                  <a:srgbClr val="1A2864"/>
                </a:solidFill>
                <a:latin typeface="Arial" pitchFamily="34" charset="0"/>
                <a:cs typeface="Arial" pitchFamily="34" charset="0"/>
              </a:rPr>
              <a:t>ACA					DHAP				ADAP</a:t>
            </a:r>
          </a:p>
          <a:p>
            <a:pPr marL="0" indent="0">
              <a:buNone/>
            </a:pPr>
            <a:r>
              <a:rPr lang="en-US" dirty="0" smtClean="0">
                <a:solidFill>
                  <a:srgbClr val="1A2864"/>
                </a:solidFill>
                <a:latin typeface="Arial" pitchFamily="34" charset="0"/>
                <a:cs typeface="Arial" pitchFamily="34" charset="0"/>
              </a:rPr>
              <a:t>	HHS						DSHAP			PACHA</a:t>
            </a:r>
          </a:p>
          <a:p>
            <a:pPr marL="0" indent="0">
              <a:buNone/>
            </a:pPr>
            <a:r>
              <a:rPr lang="en-US" dirty="0" smtClean="0">
                <a:solidFill>
                  <a:srgbClr val="1A2864"/>
                </a:solidFill>
                <a:latin typeface="Arial" pitchFamily="34" charset="0"/>
                <a:cs typeface="Arial" pitchFamily="34" charset="0"/>
              </a:rPr>
              <a:t>CMS				DVH					CHAC</a:t>
            </a:r>
          </a:p>
          <a:p>
            <a:pPr marL="0" indent="0">
              <a:buNone/>
            </a:pPr>
            <a:r>
              <a:rPr lang="en-US" dirty="0" smtClean="0">
                <a:solidFill>
                  <a:srgbClr val="1A2864"/>
                </a:solidFill>
                <a:latin typeface="Arial" pitchFamily="34" charset="0"/>
                <a:cs typeface="Arial" pitchFamily="34" charset="0"/>
              </a:rPr>
              <a:t>	CDC							NCHHSTP		BPHC</a:t>
            </a:r>
          </a:p>
          <a:p>
            <a:pPr marL="0" indent="0">
              <a:buNone/>
            </a:pPr>
            <a:r>
              <a:rPr lang="en-US" dirty="0" smtClean="0">
                <a:solidFill>
                  <a:srgbClr val="1A2864"/>
                </a:solidFill>
                <a:latin typeface="Arial" pitchFamily="34" charset="0"/>
                <a:cs typeface="Arial" pitchFamily="34" charset="0"/>
              </a:rPr>
              <a:t>HRSA				MAGI				HAIIG</a:t>
            </a:r>
          </a:p>
          <a:p>
            <a:pPr marL="0" indent="0">
              <a:buNone/>
            </a:pPr>
            <a:r>
              <a:rPr lang="en-US" dirty="0" smtClean="0">
                <a:solidFill>
                  <a:srgbClr val="1A2864"/>
                </a:solidFill>
                <a:latin typeface="Arial" pitchFamily="34" charset="0"/>
                <a:cs typeface="Arial" pitchFamily="34" charset="0"/>
              </a:rPr>
              <a:t>	SAMHSA					OGAC				ONAP</a:t>
            </a:r>
          </a:p>
          <a:p>
            <a:pPr>
              <a:buFont typeface="Wingdings" pitchFamily="2" charset="2"/>
              <a:buChar char="§"/>
            </a:pPr>
            <a:endParaRPr lang="en-US" dirty="0" smtClean="0">
              <a:solidFill>
                <a:srgbClr val="1A2864"/>
              </a:solidFill>
              <a:latin typeface="Verdana"/>
              <a:cs typeface="Verdana"/>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ma14="http://schemas.microsoft.com/office/mac/drawingml/2011/main" xmlns=""/>
            </a:ext>
          </a:extLst>
        </p:spPr>
      </p:pic>
    </p:spTree>
    <p:extLst>
      <p:ext uri="{BB962C8B-B14F-4D97-AF65-F5344CB8AC3E}">
        <p14:creationId xmlns:p14="http://schemas.microsoft.com/office/powerpoint/2010/main" val="4278795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smtClean="0">
                <a:solidFill>
                  <a:schemeClr val="bg1"/>
                </a:solidFill>
                <a:latin typeface="Verdana"/>
                <a:cs typeface="Verdana"/>
              </a:rPr>
              <a:t>Leadership Journey</a:t>
            </a:r>
            <a:endParaRPr lang="en-US" sz="3600" dirty="0">
              <a:solidFill>
                <a:schemeClr val="bg1"/>
              </a:solidFill>
              <a:latin typeface="Verdana"/>
              <a:cs typeface="Verdana"/>
            </a:endParaRPr>
          </a:p>
        </p:txBody>
      </p:sp>
      <p:sp>
        <p:nvSpPr>
          <p:cNvPr id="3" name="Content Placeholder 2"/>
          <p:cNvSpPr>
            <a:spLocks noGrp="1"/>
          </p:cNvSpPr>
          <p:nvPr>
            <p:ph idx="1"/>
          </p:nvPr>
        </p:nvSpPr>
        <p:spPr>
          <a:xfrm>
            <a:off x="457200" y="1737360"/>
            <a:ext cx="8229600" cy="4525963"/>
          </a:xfrm>
        </p:spPr>
        <p:txBody>
          <a:bodyPr>
            <a:normAutofit/>
          </a:bodyPr>
          <a:lstStyle/>
          <a:p>
            <a:pPr marL="0" indent="0">
              <a:buNone/>
            </a:pPr>
            <a:endParaRPr lang="en-US" sz="600" dirty="0" smtClean="0">
              <a:solidFill>
                <a:srgbClr val="1A2864"/>
              </a:solidFill>
              <a:latin typeface="Verdana"/>
              <a:cs typeface="Verdana"/>
            </a:endParaRPr>
          </a:p>
          <a:p>
            <a:pPr>
              <a:buFont typeface="Wingdings" pitchFamily="2" charset="2"/>
              <a:buChar char="§"/>
            </a:pPr>
            <a:endParaRPr lang="en-US" dirty="0" smtClean="0">
              <a:solidFill>
                <a:srgbClr val="1A2864"/>
              </a:solidFill>
              <a:latin typeface="Verdana"/>
              <a:cs typeface="Verdana"/>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ma14="http://schemas.microsoft.com/office/mac/drawingml/2011/main" xmlns=""/>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5742" y="2472697"/>
            <a:ext cx="3086100" cy="224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2389" y="1981198"/>
            <a:ext cx="3335980" cy="322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627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smtClean="0">
                <a:solidFill>
                  <a:schemeClr val="bg1"/>
                </a:solidFill>
                <a:latin typeface="Verdana"/>
                <a:cs typeface="Verdana"/>
              </a:rPr>
              <a:t>Fortuitous Encounters</a:t>
            </a:r>
            <a:endParaRPr lang="en-US" sz="3600" dirty="0">
              <a:solidFill>
                <a:schemeClr val="bg1"/>
              </a:solidFill>
              <a:latin typeface="Verdana"/>
              <a:cs typeface="Verdana"/>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ma14="http://schemas.microsoft.com/office/mac/drawingml/2011/main" xmlns=""/>
            </a:ext>
          </a:extLst>
        </p:spPr>
      </p:pic>
      <p:sp>
        <p:nvSpPr>
          <p:cNvPr id="5" name="Content Placeholder 2"/>
          <p:cNvSpPr txBox="1">
            <a:spLocks/>
          </p:cNvSpPr>
          <p:nvPr/>
        </p:nvSpPr>
        <p:spPr>
          <a:xfrm>
            <a:off x="182880" y="1828800"/>
            <a:ext cx="8595360" cy="48307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dirty="0" smtClean="0">
              <a:solidFill>
                <a:srgbClr val="7030A0"/>
              </a:solidFill>
              <a:latin typeface="Verdana"/>
              <a:cs typeface="Verdana"/>
            </a:endParaRPr>
          </a:p>
          <a:p>
            <a:pPr marL="457200" lvl="1" indent="0">
              <a:buNone/>
            </a:pPr>
            <a:endParaRPr lang="en-US" sz="2400" dirty="0" smtClean="0">
              <a:solidFill>
                <a:srgbClr val="7030A0"/>
              </a:solidFill>
              <a:latin typeface="Verdana"/>
              <a:cs typeface="Verdana"/>
            </a:endParaRPr>
          </a:p>
          <a:p>
            <a:pPr marL="0" indent="0">
              <a:buFont typeface="Arial"/>
              <a:buNone/>
            </a:pPr>
            <a:endParaRPr lang="en-US" sz="600" dirty="0" smtClean="0">
              <a:solidFill>
                <a:srgbClr val="1A2864"/>
              </a:solidFill>
              <a:latin typeface="Verdana"/>
              <a:cs typeface="Verdana"/>
            </a:endParaRPr>
          </a:p>
          <a:p>
            <a:pPr marL="0" indent="0">
              <a:buFont typeface="Arial"/>
              <a:buNone/>
            </a:pPr>
            <a:endParaRPr lang="en-US" sz="600" dirty="0" smtClean="0">
              <a:solidFill>
                <a:srgbClr val="1A2864"/>
              </a:solidFill>
              <a:latin typeface="Verdana"/>
              <a:cs typeface="Verdana"/>
            </a:endParaRPr>
          </a:p>
          <a:p>
            <a:pPr marL="0" indent="0">
              <a:buNone/>
            </a:pPr>
            <a:endParaRPr lang="en-US" dirty="0" smtClean="0">
              <a:solidFill>
                <a:srgbClr val="1A2864"/>
              </a:solidFill>
              <a:latin typeface="Verdana"/>
              <a:cs typeface="Verdana"/>
            </a:endParaRPr>
          </a:p>
        </p:txBody>
      </p:sp>
      <p:pic>
        <p:nvPicPr>
          <p:cNvPr id="7"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990600" y="1828800"/>
            <a:ext cx="1792288" cy="2925763"/>
          </a:xfr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866900"/>
            <a:ext cx="19081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866900"/>
            <a:ext cx="1862138"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86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smtClean="0">
                <a:solidFill>
                  <a:schemeClr val="bg1"/>
                </a:solidFill>
                <a:latin typeface="Verdana"/>
                <a:cs typeface="Verdana"/>
              </a:rPr>
              <a:t>Fortuitous Encounters</a:t>
            </a:r>
            <a:endParaRPr lang="en-US" sz="3600" dirty="0">
              <a:solidFill>
                <a:schemeClr val="bg1"/>
              </a:solidFill>
              <a:latin typeface="Verdana"/>
              <a:cs typeface="Verdana"/>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ma14="http://schemas.microsoft.com/office/mac/drawingml/2011/main" xmlns=""/>
            </a:ext>
          </a:extLst>
        </p:spPr>
      </p:pic>
      <p:sp>
        <p:nvSpPr>
          <p:cNvPr id="5" name="Content Placeholder 2"/>
          <p:cNvSpPr txBox="1">
            <a:spLocks/>
          </p:cNvSpPr>
          <p:nvPr/>
        </p:nvSpPr>
        <p:spPr>
          <a:xfrm>
            <a:off x="213360" y="1676400"/>
            <a:ext cx="8595360" cy="48307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2400" dirty="0" smtClean="0">
              <a:solidFill>
                <a:srgbClr val="7030A0"/>
              </a:solidFill>
              <a:latin typeface="Verdana"/>
              <a:cs typeface="Verdana"/>
            </a:endParaRPr>
          </a:p>
          <a:p>
            <a:pPr marL="0" indent="0">
              <a:buFont typeface="Arial"/>
              <a:buNone/>
            </a:pPr>
            <a:endParaRPr lang="en-US" sz="600" dirty="0" smtClean="0">
              <a:solidFill>
                <a:srgbClr val="1A2864"/>
              </a:solidFill>
              <a:latin typeface="Verdana"/>
              <a:cs typeface="Verdana"/>
            </a:endParaRPr>
          </a:p>
          <a:p>
            <a:pPr marL="0" indent="0">
              <a:buFont typeface="Arial"/>
              <a:buNone/>
            </a:pPr>
            <a:endParaRPr lang="en-US" sz="600" dirty="0" smtClean="0">
              <a:solidFill>
                <a:srgbClr val="1A2864"/>
              </a:solidFill>
              <a:latin typeface="Verdana"/>
              <a:cs typeface="Verdana"/>
            </a:endParaRPr>
          </a:p>
          <a:p>
            <a:pPr marL="0" indent="0">
              <a:buNone/>
            </a:pPr>
            <a:endParaRPr lang="en-US" dirty="0" smtClean="0">
              <a:solidFill>
                <a:srgbClr val="1A2864"/>
              </a:solidFill>
              <a:latin typeface="Verdana"/>
              <a:cs typeface="Verdana"/>
            </a:endParaRPr>
          </a:p>
        </p:txBody>
      </p:sp>
      <p:sp>
        <p:nvSpPr>
          <p:cNvPr id="6" name="Oval 5"/>
          <p:cNvSpPr/>
          <p:nvPr/>
        </p:nvSpPr>
        <p:spPr>
          <a:xfrm>
            <a:off x="379562" y="1676399"/>
            <a:ext cx="2639683" cy="117894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1A2864"/>
                </a:solidFill>
                <a:latin typeface="Arial" pitchFamily="34" charset="0"/>
                <a:cs typeface="Arial" pitchFamily="34" charset="0"/>
              </a:rPr>
              <a:t>Buffalo State College</a:t>
            </a:r>
            <a:endParaRPr lang="en-US" sz="2000" dirty="0">
              <a:solidFill>
                <a:srgbClr val="1A2864"/>
              </a:solidFill>
              <a:latin typeface="Arial" pitchFamily="34" charset="0"/>
              <a:cs typeface="Arial" pitchFamily="34" charset="0"/>
            </a:endParaRPr>
          </a:p>
        </p:txBody>
      </p:sp>
      <p:sp>
        <p:nvSpPr>
          <p:cNvPr id="9" name="Oval 8"/>
          <p:cNvSpPr/>
          <p:nvPr/>
        </p:nvSpPr>
        <p:spPr>
          <a:xfrm>
            <a:off x="213360" y="3243532"/>
            <a:ext cx="2995666" cy="1293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1A2864"/>
                </a:solidFill>
                <a:latin typeface="Arial" pitchFamily="34" charset="0"/>
                <a:cs typeface="Arial" pitchFamily="34" charset="0"/>
              </a:rPr>
              <a:t>US House of Representatives</a:t>
            </a:r>
            <a:endParaRPr lang="en-US" sz="2000" dirty="0">
              <a:solidFill>
                <a:srgbClr val="1A2864"/>
              </a:solidFill>
              <a:latin typeface="Arial" pitchFamily="34" charset="0"/>
              <a:cs typeface="Arial" pitchFamily="34" charset="0"/>
            </a:endParaRPr>
          </a:p>
        </p:txBody>
      </p:sp>
      <p:sp>
        <p:nvSpPr>
          <p:cNvPr id="10" name="Oval 9"/>
          <p:cNvSpPr/>
          <p:nvPr/>
        </p:nvSpPr>
        <p:spPr>
          <a:xfrm>
            <a:off x="213360" y="5062268"/>
            <a:ext cx="2995666" cy="112862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1A2864"/>
                </a:solidFill>
                <a:latin typeface="Arial" pitchFamily="34" charset="0"/>
                <a:cs typeface="Arial" pitchFamily="34" charset="0"/>
              </a:rPr>
              <a:t>New York State Office of Federal Affairs</a:t>
            </a:r>
            <a:endParaRPr lang="en-US" sz="2000" dirty="0">
              <a:solidFill>
                <a:srgbClr val="1A2864"/>
              </a:solidFill>
              <a:latin typeface="Arial" pitchFamily="34" charset="0"/>
              <a:cs typeface="Arial" pitchFamily="34" charset="0"/>
            </a:endParaRPr>
          </a:p>
        </p:txBody>
      </p:sp>
      <p:sp>
        <p:nvSpPr>
          <p:cNvPr id="11" name="Oval 10"/>
          <p:cNvSpPr/>
          <p:nvPr/>
        </p:nvSpPr>
        <p:spPr>
          <a:xfrm>
            <a:off x="5771072" y="3105509"/>
            <a:ext cx="3099729" cy="1354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1A2864"/>
                </a:solidFill>
                <a:latin typeface="Arial" pitchFamily="34" charset="0"/>
                <a:cs typeface="Arial" pitchFamily="34" charset="0"/>
              </a:rPr>
              <a:t>NASTAD</a:t>
            </a:r>
            <a:endParaRPr lang="en-US" sz="2400" b="1" dirty="0">
              <a:solidFill>
                <a:srgbClr val="1A2864"/>
              </a:solidFill>
              <a:latin typeface="Arial" pitchFamily="34" charset="0"/>
              <a:cs typeface="Arial" pitchFamily="34" charset="0"/>
            </a:endParaRPr>
          </a:p>
        </p:txBody>
      </p:sp>
      <p:pic>
        <p:nvPicPr>
          <p:cNvPr id="13" name="Picture 4" descr="j04011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70433" y="3801374"/>
            <a:ext cx="20812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http://t1.gstatic.com/images?q=tbn:ANd9GcT9he5EapB-dBNO7Le6rvAkCM-HPmbwP3Cv5LgVSCWI4ROIG7Qn4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6833" y="1627517"/>
            <a:ext cx="2552700" cy="179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26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smtClean="0">
                <a:solidFill>
                  <a:schemeClr val="bg1"/>
                </a:solidFill>
                <a:latin typeface="Verdana"/>
                <a:cs typeface="Verdana"/>
              </a:rPr>
              <a:t>Leadership Journey</a:t>
            </a:r>
            <a:endParaRPr lang="en-US" sz="3600" dirty="0">
              <a:solidFill>
                <a:schemeClr val="bg1"/>
              </a:solidFill>
              <a:latin typeface="Verdana"/>
              <a:cs typeface="Verdana"/>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ma14="http://schemas.microsoft.com/office/mac/drawingml/2011/main" xmlns=""/>
            </a:ext>
          </a:extLst>
        </p:spPr>
      </p:pic>
      <p:sp>
        <p:nvSpPr>
          <p:cNvPr id="5" name="Content Placeholder 2"/>
          <p:cNvSpPr txBox="1">
            <a:spLocks/>
          </p:cNvSpPr>
          <p:nvPr/>
        </p:nvSpPr>
        <p:spPr>
          <a:xfrm>
            <a:off x="213360" y="1676400"/>
            <a:ext cx="8595360" cy="48307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2400" dirty="0" smtClean="0">
              <a:solidFill>
                <a:srgbClr val="7030A0"/>
              </a:solidFill>
              <a:latin typeface="Verdana"/>
              <a:cs typeface="Verdana"/>
            </a:endParaRPr>
          </a:p>
          <a:p>
            <a:pPr marL="0" indent="0">
              <a:buFont typeface="Arial"/>
              <a:buNone/>
            </a:pPr>
            <a:endParaRPr lang="en-US" sz="600" dirty="0" smtClean="0">
              <a:solidFill>
                <a:srgbClr val="1A2864"/>
              </a:solidFill>
              <a:latin typeface="Verdana"/>
              <a:cs typeface="Verdana"/>
            </a:endParaRPr>
          </a:p>
          <a:p>
            <a:pPr marL="0" indent="0">
              <a:buFont typeface="Arial"/>
              <a:buNone/>
            </a:pPr>
            <a:endParaRPr lang="en-US" sz="600" dirty="0" smtClean="0">
              <a:solidFill>
                <a:srgbClr val="1A2864"/>
              </a:solidFill>
              <a:latin typeface="Verdana"/>
              <a:cs typeface="Verdana"/>
            </a:endParaRPr>
          </a:p>
          <a:p>
            <a:pPr marL="0" indent="0">
              <a:buNone/>
            </a:pPr>
            <a:endParaRPr lang="en-US" dirty="0" smtClean="0">
              <a:solidFill>
                <a:srgbClr val="1A2864"/>
              </a:solidFill>
              <a:latin typeface="Verdana"/>
              <a:cs typeface="Verdana"/>
            </a:endParaRPr>
          </a:p>
        </p:txBody>
      </p:sp>
      <p:pic>
        <p:nvPicPr>
          <p:cNvPr id="6" name="Picture 7" descr="rangobannerfolks.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1502" y="1676400"/>
            <a:ext cx="2759075"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4391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smtClean="0">
                <a:solidFill>
                  <a:schemeClr val="bg1"/>
                </a:solidFill>
                <a:latin typeface="Verdana"/>
                <a:cs typeface="Verdana"/>
              </a:rPr>
              <a:t>Fortuitous Encounters</a:t>
            </a:r>
            <a:endParaRPr lang="en-US" sz="3600" dirty="0">
              <a:solidFill>
                <a:schemeClr val="bg1"/>
              </a:solidFill>
              <a:latin typeface="Verdana"/>
              <a:cs typeface="Verdana"/>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ma14="http://schemas.microsoft.com/office/mac/drawingml/2011/main" xmlns=""/>
            </a:ext>
          </a:extLst>
        </p:spPr>
      </p:pic>
      <p:sp>
        <p:nvSpPr>
          <p:cNvPr id="5" name="Content Placeholder 2"/>
          <p:cNvSpPr txBox="1">
            <a:spLocks/>
          </p:cNvSpPr>
          <p:nvPr/>
        </p:nvSpPr>
        <p:spPr>
          <a:xfrm>
            <a:off x="213360" y="1676400"/>
            <a:ext cx="8595360" cy="48307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2400" dirty="0" smtClean="0">
              <a:solidFill>
                <a:srgbClr val="7030A0"/>
              </a:solidFill>
              <a:latin typeface="Verdana"/>
              <a:cs typeface="Verdana"/>
            </a:endParaRPr>
          </a:p>
        </p:txBody>
      </p:sp>
      <p:sp>
        <p:nvSpPr>
          <p:cNvPr id="3" name="Rectangle 2"/>
          <p:cNvSpPr/>
          <p:nvPr/>
        </p:nvSpPr>
        <p:spPr>
          <a:xfrm>
            <a:off x="213361" y="1694171"/>
            <a:ext cx="8775364" cy="4339650"/>
          </a:xfrm>
          <a:prstGeom prst="rect">
            <a:avLst/>
          </a:prstGeom>
        </p:spPr>
        <p:txBody>
          <a:bodyPr wrap="square">
            <a:spAutoFit/>
          </a:bodyPr>
          <a:lstStyle/>
          <a:p>
            <a:pPr algn="ctr"/>
            <a:r>
              <a:rPr lang="en-US" sz="2400" i="1" dirty="0">
                <a:solidFill>
                  <a:srgbClr val="1A2864"/>
                </a:solidFill>
                <a:latin typeface="Arial" pitchFamily="34" charset="0"/>
                <a:cs typeface="Arial" pitchFamily="34" charset="0"/>
              </a:rPr>
              <a:t>“You are the protectors…. We’re not a bunch of bureaucrats, and if we are, we should move on. We are self selected because we want to make a difference in this epidemic. People living with AIDS and those at risk need you. They don’t need to you to be nice, all the time, and they don’t need you to be polite, all the time. They need you to be tough when you have to be, and they need you to be unyielding, when you have to be, and they need you to be decisive in deciding how this damn epidemic has </a:t>
            </a:r>
            <a:r>
              <a:rPr lang="en-US" sz="2400" i="1" dirty="0" err="1">
                <a:solidFill>
                  <a:srgbClr val="1A2864"/>
                </a:solidFill>
                <a:latin typeface="Arial" pitchFamily="34" charset="0"/>
                <a:cs typeface="Arial" pitchFamily="34" charset="0"/>
              </a:rPr>
              <a:t>gotta</a:t>
            </a:r>
            <a:r>
              <a:rPr lang="en-US" sz="2400" i="1" dirty="0">
                <a:solidFill>
                  <a:srgbClr val="1A2864"/>
                </a:solidFill>
                <a:latin typeface="Arial" pitchFamily="34" charset="0"/>
                <a:cs typeface="Arial" pitchFamily="34" charset="0"/>
              </a:rPr>
              <a:t> be controlled. Because I believe you guys got the expertise – nobody else, not higher not lower.” </a:t>
            </a:r>
          </a:p>
          <a:p>
            <a:pPr algn="ctr"/>
            <a:r>
              <a:rPr lang="en-US" i="1" dirty="0">
                <a:solidFill>
                  <a:srgbClr val="1A2864"/>
                </a:solidFill>
              </a:rPr>
              <a:t>			</a:t>
            </a:r>
            <a:r>
              <a:rPr lang="en-US" i="1" dirty="0" smtClean="0">
                <a:solidFill>
                  <a:srgbClr val="1A2864"/>
                </a:solidFill>
              </a:rPr>
              <a:t>					</a:t>
            </a:r>
          </a:p>
          <a:p>
            <a:pPr algn="ctr"/>
            <a:r>
              <a:rPr lang="en-US" sz="2000" dirty="0" smtClean="0">
                <a:solidFill>
                  <a:srgbClr val="1A2864"/>
                </a:solidFill>
                <a:latin typeface="Arial" pitchFamily="34" charset="0"/>
                <a:cs typeface="Arial" pitchFamily="34" charset="0"/>
              </a:rPr>
              <a:t>Nick </a:t>
            </a:r>
            <a:r>
              <a:rPr lang="en-US" sz="2000" dirty="0" err="1">
                <a:solidFill>
                  <a:srgbClr val="1A2864"/>
                </a:solidFill>
                <a:latin typeface="Arial" pitchFamily="34" charset="0"/>
                <a:cs typeface="Arial" pitchFamily="34" charset="0"/>
              </a:rPr>
              <a:t>Rango</a:t>
            </a:r>
            <a:r>
              <a:rPr lang="en-US" sz="2000" dirty="0">
                <a:solidFill>
                  <a:srgbClr val="1A2864"/>
                </a:solidFill>
                <a:latin typeface="Arial" pitchFamily="34" charset="0"/>
                <a:cs typeface="Arial" pitchFamily="34" charset="0"/>
              </a:rPr>
              <a:t>, 1993 NASTAD Annual Meeting</a:t>
            </a:r>
          </a:p>
        </p:txBody>
      </p:sp>
    </p:spTree>
    <p:extLst>
      <p:ext uri="{BB962C8B-B14F-4D97-AF65-F5344CB8AC3E}">
        <p14:creationId xmlns:p14="http://schemas.microsoft.com/office/powerpoint/2010/main" val="764931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smtClean="0">
                <a:solidFill>
                  <a:schemeClr val="bg1"/>
                </a:solidFill>
                <a:latin typeface="Verdana"/>
                <a:cs typeface="Verdana"/>
              </a:rPr>
              <a:t>Leadership Journey</a:t>
            </a:r>
            <a:endParaRPr lang="en-US" sz="3600" dirty="0">
              <a:solidFill>
                <a:schemeClr val="bg1"/>
              </a:solidFill>
              <a:latin typeface="Verdana"/>
              <a:cs typeface="Verdana"/>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ma14="http://schemas.microsoft.com/office/mac/drawingml/2011/main" xmlns=""/>
            </a:ext>
          </a:extLst>
        </p:spPr>
      </p:pic>
      <p:sp>
        <p:nvSpPr>
          <p:cNvPr id="5" name="Content Placeholder 2"/>
          <p:cNvSpPr txBox="1">
            <a:spLocks/>
          </p:cNvSpPr>
          <p:nvPr/>
        </p:nvSpPr>
        <p:spPr>
          <a:xfrm>
            <a:off x="213360" y="1676400"/>
            <a:ext cx="8595360" cy="48307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endParaRPr lang="en-US" sz="600" dirty="0" smtClean="0">
              <a:solidFill>
                <a:srgbClr val="632B8D"/>
              </a:solidFill>
              <a:latin typeface="Verdana"/>
              <a:cs typeface="Verdana"/>
            </a:endParaRPr>
          </a:p>
          <a:p>
            <a:pPr marL="0" indent="0">
              <a:buFont typeface="Arial"/>
              <a:buNone/>
            </a:pPr>
            <a:endParaRPr lang="en-US" sz="600" dirty="0" smtClean="0">
              <a:solidFill>
                <a:srgbClr val="1A2864"/>
              </a:solidFill>
              <a:latin typeface="Verdana"/>
              <a:cs typeface="Verdana"/>
            </a:endParaRPr>
          </a:p>
          <a:p>
            <a:pPr marL="0" indent="0">
              <a:buNone/>
            </a:pPr>
            <a:endParaRPr lang="en-US" dirty="0" smtClean="0">
              <a:solidFill>
                <a:srgbClr val="1A2864"/>
              </a:solidFill>
              <a:latin typeface="Verdana"/>
              <a:cs typeface="Verdana"/>
            </a:endParaRPr>
          </a:p>
        </p:txBody>
      </p:sp>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9129" y="2069616"/>
            <a:ext cx="5481413" cy="364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31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4001" cy="1143000"/>
          </a:xfrm>
          <a:solidFill>
            <a:srgbClr val="1A2864"/>
          </a:solidFill>
        </p:spPr>
        <p:txBody>
          <a:bodyPr>
            <a:normAutofit/>
          </a:bodyPr>
          <a:lstStyle/>
          <a:p>
            <a:r>
              <a:rPr lang="en-US" sz="3600" dirty="0" smtClean="0">
                <a:solidFill>
                  <a:schemeClr val="bg1"/>
                </a:solidFill>
                <a:latin typeface="Verdana"/>
                <a:cs typeface="Verdana"/>
              </a:rPr>
              <a:t>Change and Challenge</a:t>
            </a:r>
            <a:endParaRPr lang="en-US" sz="3600" dirty="0">
              <a:solidFill>
                <a:schemeClr val="bg1"/>
              </a:solidFill>
              <a:latin typeface="Verdana"/>
              <a:cs typeface="Verdana"/>
            </a:endParaRPr>
          </a:p>
        </p:txBody>
      </p:sp>
      <p:sp>
        <p:nvSpPr>
          <p:cNvPr id="3" name="Content Placeholder 2"/>
          <p:cNvSpPr>
            <a:spLocks noGrp="1"/>
          </p:cNvSpPr>
          <p:nvPr>
            <p:ph idx="1"/>
          </p:nvPr>
        </p:nvSpPr>
        <p:spPr>
          <a:xfrm>
            <a:off x="457200" y="1737360"/>
            <a:ext cx="8229600" cy="4525963"/>
          </a:xfrm>
        </p:spPr>
        <p:txBody>
          <a:bodyPr>
            <a:normAutofit/>
          </a:bodyPr>
          <a:lstStyle/>
          <a:p>
            <a:pPr>
              <a:buFont typeface="Wingdings" pitchFamily="2" charset="2"/>
              <a:buChar char="§"/>
            </a:pPr>
            <a:endParaRPr lang="en-US" dirty="0" smtClean="0">
              <a:solidFill>
                <a:srgbClr val="1A2864"/>
              </a:solidFill>
              <a:latin typeface="Verdana"/>
              <a:cs typeface="Verdana"/>
            </a:endParaRPr>
          </a:p>
          <a:p>
            <a:pPr marL="0" indent="0">
              <a:buNone/>
            </a:pPr>
            <a:endParaRPr lang="en-US" sz="600" dirty="0" smtClean="0">
              <a:solidFill>
                <a:srgbClr val="1A2864"/>
              </a:solidFill>
              <a:latin typeface="Verdana"/>
              <a:cs typeface="Verdana"/>
            </a:endParaRPr>
          </a:p>
          <a:p>
            <a:pPr>
              <a:buFont typeface="Wingdings" pitchFamily="2" charset="2"/>
              <a:buChar char="§"/>
            </a:pPr>
            <a:endParaRPr lang="en-US" dirty="0" smtClean="0">
              <a:solidFill>
                <a:srgbClr val="1A2864"/>
              </a:solidFill>
              <a:latin typeface="Verdana"/>
              <a:cs typeface="Verdana"/>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99464" y="6052564"/>
            <a:ext cx="2071337" cy="553177"/>
          </a:xfrm>
          <a:prstGeom prst="rect">
            <a:avLst/>
          </a:prstGeom>
          <a:extLst>
            <a:ext uri="{FAA26D3D-D897-4be2-8F04-BA451C77F1D7}">
              <ma14:placeholderFlag xmlns:ma14="http://schemas.microsoft.com/office/mac/drawingml/2011/main" xmlns=""/>
            </a:ext>
          </a:extLst>
        </p:spPr>
      </p:pic>
      <p:sp>
        <p:nvSpPr>
          <p:cNvPr id="5" name="Content Placeholder 2"/>
          <p:cNvSpPr txBox="1">
            <a:spLocks/>
          </p:cNvSpPr>
          <p:nvPr/>
        </p:nvSpPr>
        <p:spPr>
          <a:xfrm>
            <a:off x="137160" y="1509078"/>
            <a:ext cx="8930640" cy="50895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
            </a:pPr>
            <a:r>
              <a:rPr lang="en-US" sz="2700" dirty="0" smtClean="0">
                <a:solidFill>
                  <a:srgbClr val="1A2864"/>
                </a:solidFill>
                <a:latin typeface="Verdana"/>
                <a:cs typeface="Verdana"/>
              </a:rPr>
              <a:t>Organizational Change and Challenge</a:t>
            </a:r>
          </a:p>
          <a:p>
            <a:pPr lvl="1">
              <a:buFont typeface="Wingdings" pitchFamily="2" charset="2"/>
              <a:buChar char="§"/>
            </a:pPr>
            <a:r>
              <a:rPr lang="en-US" sz="2300" dirty="0" smtClean="0">
                <a:solidFill>
                  <a:srgbClr val="002060"/>
                </a:solidFill>
                <a:latin typeface="Verdana"/>
                <a:cs typeface="Verdana"/>
              </a:rPr>
              <a:t>Periods of rapid growth</a:t>
            </a:r>
          </a:p>
          <a:p>
            <a:pPr lvl="1">
              <a:buFont typeface="Wingdings" pitchFamily="2" charset="2"/>
              <a:buChar char="§"/>
            </a:pPr>
            <a:r>
              <a:rPr lang="en-US" sz="2300" dirty="0" smtClean="0">
                <a:solidFill>
                  <a:srgbClr val="002060"/>
                </a:solidFill>
                <a:latin typeface="Verdana"/>
                <a:cs typeface="Verdana"/>
              </a:rPr>
              <a:t>Staff alignment</a:t>
            </a:r>
          </a:p>
          <a:p>
            <a:pPr lvl="1">
              <a:buFont typeface="Wingdings" pitchFamily="2" charset="2"/>
              <a:buChar char="§"/>
            </a:pPr>
            <a:r>
              <a:rPr lang="en-US" sz="2300" dirty="0" smtClean="0">
                <a:solidFill>
                  <a:srgbClr val="002060"/>
                </a:solidFill>
                <a:latin typeface="Verdana"/>
                <a:cs typeface="Verdana"/>
              </a:rPr>
              <a:t>Member engagement</a:t>
            </a:r>
          </a:p>
          <a:p>
            <a:pPr>
              <a:buFont typeface="Wingdings" pitchFamily="2" charset="2"/>
              <a:buChar char="§"/>
            </a:pPr>
            <a:endParaRPr lang="en-US" sz="2700" dirty="0" smtClean="0">
              <a:solidFill>
                <a:srgbClr val="1A2864"/>
              </a:solidFill>
              <a:latin typeface="Verdana"/>
              <a:cs typeface="Verdana"/>
            </a:endParaRPr>
          </a:p>
          <a:p>
            <a:pPr>
              <a:buFont typeface="Wingdings" pitchFamily="2" charset="2"/>
              <a:buChar char="§"/>
            </a:pPr>
            <a:r>
              <a:rPr lang="en-US" sz="2700" dirty="0" smtClean="0">
                <a:solidFill>
                  <a:srgbClr val="1A2864"/>
                </a:solidFill>
                <a:latin typeface="Verdana"/>
                <a:cs typeface="Verdana"/>
              </a:rPr>
              <a:t>Policy Change and Challenge</a:t>
            </a:r>
          </a:p>
          <a:p>
            <a:pPr lvl="1">
              <a:buFont typeface="Wingdings" pitchFamily="2" charset="2"/>
              <a:buChar char="§"/>
            </a:pPr>
            <a:r>
              <a:rPr lang="en-US" sz="2300" dirty="0" smtClean="0">
                <a:solidFill>
                  <a:srgbClr val="1A2864"/>
                </a:solidFill>
                <a:latin typeface="Verdana"/>
                <a:cs typeface="Verdana"/>
              </a:rPr>
              <a:t>Ryan White reauthorizations</a:t>
            </a:r>
          </a:p>
          <a:p>
            <a:pPr lvl="1">
              <a:buFont typeface="Wingdings" pitchFamily="2" charset="2"/>
              <a:buChar char="§"/>
            </a:pPr>
            <a:r>
              <a:rPr lang="en-US" sz="2300" dirty="0" smtClean="0">
                <a:solidFill>
                  <a:srgbClr val="1A2864"/>
                </a:solidFill>
                <a:latin typeface="Verdana"/>
                <a:cs typeface="Verdana"/>
              </a:rPr>
              <a:t>Giving voice to the states</a:t>
            </a:r>
          </a:p>
          <a:p>
            <a:pPr lvl="1">
              <a:buFont typeface="Wingdings" pitchFamily="2" charset="2"/>
              <a:buChar char="§"/>
            </a:pPr>
            <a:r>
              <a:rPr lang="en-US" sz="2300" dirty="0" smtClean="0">
                <a:solidFill>
                  <a:srgbClr val="1A2864"/>
                </a:solidFill>
                <a:latin typeface="Verdana"/>
                <a:cs typeface="Verdana"/>
              </a:rPr>
              <a:t>Speaking truth to power</a:t>
            </a:r>
          </a:p>
          <a:p>
            <a:pPr lvl="1">
              <a:buFont typeface="Wingdings" pitchFamily="2" charset="2"/>
              <a:buChar char="§"/>
            </a:pPr>
            <a:r>
              <a:rPr lang="en-US" sz="2300" dirty="0" smtClean="0">
                <a:solidFill>
                  <a:srgbClr val="1A2864"/>
                </a:solidFill>
                <a:latin typeface="Verdana"/>
                <a:cs typeface="Verdana"/>
              </a:rPr>
              <a:t>Strategy</a:t>
            </a:r>
          </a:p>
          <a:p>
            <a:pPr>
              <a:buFont typeface="Wingdings" pitchFamily="2" charset="2"/>
              <a:buChar char="§"/>
            </a:pPr>
            <a:endParaRPr lang="en-US" sz="600" dirty="0" smtClean="0">
              <a:solidFill>
                <a:srgbClr val="1A2864"/>
              </a:solidFill>
              <a:latin typeface="Verdana"/>
              <a:cs typeface="Verdana"/>
            </a:endParaRPr>
          </a:p>
          <a:p>
            <a:pPr marL="457200" lvl="1" indent="0">
              <a:buNone/>
            </a:pPr>
            <a:endParaRPr lang="en-US" sz="600" dirty="0" smtClean="0">
              <a:solidFill>
                <a:srgbClr val="632B8D"/>
              </a:solidFill>
              <a:latin typeface="Verdana"/>
              <a:cs typeface="Verdana"/>
            </a:endParaRPr>
          </a:p>
          <a:p>
            <a:pPr marL="0" indent="0">
              <a:buFont typeface="Arial"/>
              <a:buNone/>
            </a:pPr>
            <a:endParaRPr lang="en-US" sz="600" dirty="0" smtClean="0">
              <a:solidFill>
                <a:srgbClr val="1A2864"/>
              </a:solidFill>
              <a:latin typeface="Verdana"/>
              <a:cs typeface="Verdana"/>
            </a:endParaRPr>
          </a:p>
          <a:p>
            <a:pPr marL="0" indent="0">
              <a:buNone/>
            </a:pPr>
            <a:endParaRPr lang="en-US" dirty="0" smtClean="0">
              <a:solidFill>
                <a:srgbClr val="1A2864"/>
              </a:solidFill>
              <a:latin typeface="Verdana"/>
              <a:cs typeface="Verdana"/>
            </a:endParaRP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3658" y="2368326"/>
            <a:ext cx="2145792"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808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CC"/>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CC"/>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314</Words>
  <Application>Microsoft Office PowerPoint</Application>
  <PresentationFormat>On-screen Show (4:3)</PresentationFormat>
  <Paragraphs>79</Paragraphs>
  <Slides>12</Slides>
  <Notes>6</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Blank Presentation</vt:lpstr>
      <vt:lpstr>PowerPoint Presentation</vt:lpstr>
      <vt:lpstr> Welcome to the Land of Acronyms</vt:lpstr>
      <vt:lpstr>Leadership Journey</vt:lpstr>
      <vt:lpstr>Fortuitous Encounters</vt:lpstr>
      <vt:lpstr>Fortuitous Encounters</vt:lpstr>
      <vt:lpstr>Leadership Journey</vt:lpstr>
      <vt:lpstr>Fortuitous Encounters</vt:lpstr>
      <vt:lpstr>Leadership Journey</vt:lpstr>
      <vt:lpstr>Change and Challenge</vt:lpstr>
      <vt:lpstr>Leadership Advice</vt:lpstr>
      <vt:lpstr>Find Your Calling</vt:lpstr>
      <vt:lpstr>Leadership Journey</vt:lpstr>
    </vt:vector>
  </TitlesOfParts>
  <Company>NASTAD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Whitlock</dc:creator>
  <cp:lastModifiedBy>Jonathan Basilio</cp:lastModifiedBy>
  <cp:revision>36</cp:revision>
  <dcterms:created xsi:type="dcterms:W3CDTF">2013-05-10T16:05:32Z</dcterms:created>
  <dcterms:modified xsi:type="dcterms:W3CDTF">2015-02-26T23:33:12Z</dcterms:modified>
</cp:coreProperties>
</file>